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வாரும் தூய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பிரசன்னத்தை வாஞ்சிகிறோம்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வல்லமையால் என்னை நிறைத்து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ஆளுகை செய்யும்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 தண்ணீர்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தாகம் தீர்க்கும் ஊற்று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ஆலோசனை கர்த்தரே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ஆளுகை செய்யும்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அக்கினியும்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பெருங்காற்றும்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பெருமழை போலவே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ஆவியை ஊற்றும்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088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3829</TotalTime>
  <Words>41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644</cp:revision>
  <dcterms:created xsi:type="dcterms:W3CDTF">2023-03-13T17:37:04Z</dcterms:created>
  <dcterms:modified xsi:type="dcterms:W3CDTF">2024-05-18T07:21:37Z</dcterms:modified>
</cp:coreProperties>
</file>