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51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1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  <a:cs typeface="Calibri" panose="020F0502020204030204" pitchFamily="34" charset="0"/>
              </a:rPr>
              <a:t>thUq;fs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vd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NerNu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(,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NaRNt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)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tay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ntspf;Fg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NghNthk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</a:t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mq;Nf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vd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Nerj;jpd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cr;rpjq;fis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Bamini" pitchFamily="2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ckf;F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fdpaha;f</a:t>
            </a:r>
            <a:r>
              <a:rPr lang="en-US" sz="3200" b="1" dirty="0">
                <a:latin typeface="Bamini" pitchFamily="2" charset="0"/>
                <a:cs typeface="Calibri" panose="020F0502020204030204" pitchFamily="34" charset="0"/>
              </a:rPr>
              <a:t>; </a:t>
            </a:r>
            <a:r>
              <a:rPr lang="en-US" sz="3200" b="1" dirty="0" err="1">
                <a:latin typeface="Bamini" pitchFamily="2" charset="0"/>
                <a:cs typeface="Calibri" panose="020F0502020204030204" pitchFamily="34" charset="0"/>
              </a:rPr>
              <a:t>nfhLg;Ngd</a:t>
            </a:r>
            <a:r>
              <a:rPr lang="en-US" sz="3200" b="1" dirty="0" smtClean="0">
                <a:latin typeface="Bamini" pitchFamily="2" charset="0"/>
                <a:cs typeface="Calibri" panose="020F0502020204030204" pitchFamily="34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Vaarungal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Vayal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velikkup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Angae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naesaththin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uchchithangalai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kaniyaayk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koduppaen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Muhjidapy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nfhs;Ntd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mgpN</a:t>
            </a:r>
            <a:r>
              <a:rPr lang="en-US" sz="3200" b="1" dirty="0">
                <a:latin typeface="Bamini" pitchFamily="2" charset="0"/>
              </a:rPr>
              <a:t>\</a:t>
            </a:r>
            <a:r>
              <a:rPr lang="en-US" sz="3200" b="1" dirty="0" err="1">
                <a:latin typeface="Bamini" pitchFamily="2" charset="0"/>
              </a:rPr>
              <a:t>fj;jhy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epiwe;jpLNtd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ghb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eldkhb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kfpo;Ntd</a:t>
            </a:r>
            <a:r>
              <a:rPr lang="en-US" sz="3200" b="1" dirty="0">
                <a:latin typeface="Bamini" pitchFamily="2" charset="0"/>
              </a:rPr>
              <a:t>; - 2 - </a:t>
            </a:r>
            <a:r>
              <a:rPr lang="en-US" sz="3200" b="1" dirty="0" err="1">
                <a:latin typeface="Bamini" pitchFamily="2" charset="0"/>
              </a:rPr>
              <a:t>thUq;fs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514350" indent="-514350" algn="ctr">
              <a:buAutoNum type="arabicPeriod"/>
            </a:pP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Aaraathanaiyil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kolvaen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Apishaekaththaal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nirainthiduvaen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thuthiththu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thuthiththu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nadanamaati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makilvaen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vaarungal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Nerj;jhy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NrhfkhNdd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;(</a:t>
            </a:r>
            <a:r>
              <a:rPr lang="en-US" sz="3200" b="1" dirty="0" err="1">
                <a:latin typeface="Bamini" pitchFamily="2" charset="0"/>
              </a:rPr>
              <a:t>cq;f</a:t>
            </a:r>
            <a:r>
              <a:rPr lang="en-US" sz="3200" b="1" dirty="0">
                <a:latin typeface="Bamini" pitchFamily="2" charset="0"/>
              </a:rPr>
              <a:t>) </a:t>
            </a:r>
            <a:r>
              <a:rPr lang="en-US" sz="3200" b="1" dirty="0" err="1">
                <a:latin typeface="Bamini" pitchFamily="2" charset="0"/>
              </a:rPr>
              <a:t>ghrj;jhy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nefpo;e;J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NghNdd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flypNy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jpdKk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o;fpNa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ePe;jp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ePe;jp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kfpo;Ntd</a:t>
            </a:r>
            <a:r>
              <a:rPr lang="en-US" sz="3200" b="1" dirty="0">
                <a:latin typeface="Bamini" pitchFamily="2" charset="0"/>
              </a:rPr>
              <a:t>; - 2 - </a:t>
            </a:r>
            <a:r>
              <a:rPr lang="en-US" sz="3200" b="1" dirty="0" err="1">
                <a:latin typeface="Bamini" pitchFamily="2" charset="0"/>
              </a:rPr>
              <a:t>thUq;fs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Naesaththaal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sokamaanaen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paasaththaal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nekilnthu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anpuk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kadalilae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moolkiyae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makilvaen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vaarungal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2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ed;ikfl;fha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nrYj;jpLNtd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ul;rpg;gpd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ghj;jpuj;ij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Ve;jp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ul;rfh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njhONtd</a:t>
            </a:r>
            <a:r>
              <a:rPr lang="en-US" sz="3200" b="1" dirty="0">
                <a:latin typeface="Bamini" pitchFamily="2" charset="0"/>
              </a:rPr>
              <a:t>; - 2 - </a:t>
            </a:r>
            <a:r>
              <a:rPr lang="en-US" sz="3200" b="1" dirty="0" err="1">
                <a:latin typeface="Bamini" pitchFamily="2" charset="0"/>
              </a:rPr>
              <a:t>thUq;fs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nanmaikatkaay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seluththiduvaen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iratchippin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paaththiraththai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aenthi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iratchakaa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tholuvaen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vaarungal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776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</TotalTime>
  <Words>26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101</cp:revision>
  <dcterms:created xsi:type="dcterms:W3CDTF">2014-06-05T16:47:32Z</dcterms:created>
  <dcterms:modified xsi:type="dcterms:W3CDTF">2020-05-08T17:23:28Z</dcterms:modified>
</cp:coreProperties>
</file>