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கலங்கின நேரங்களில் கைதூக்கி எடுப்பவரே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கண்ணீரின் பள்ளத்தாக்கில் என்னோடு இருப்பவரே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உறவுகள் மறந்தாலும் நீர் என்னை மறப்பதில்லை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காலங்கள் மாறினாலும் நீர் மட்டும் மாறவில்லை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eduppavare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pallathakkil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nadappavare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marandhalum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marappadhillai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maaravillai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 தாம்பா என் நம்பிக்கை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உம்மையன்றி வேறு துணையில்லை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Neengadampa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nampikkai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thunaiyillai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தேவைகள் ஆயிரம் இன்னும் இருப்பினும்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சோர்ந்துபோவதில்லை என்னோடு நீர் உண்டு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தேவையைக் காட்டிலும் பெரியவர் நீரல்லோ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நினைப்பதைப் பார்க்கிலும் செய்பவர் நீரல்லோ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நீங்க தாம்பா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enmun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iruppinum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povadhillai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Tevaiyai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nerallo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Ninaippataip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parkkilum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neerallo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Neengathampa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மனிதனின் தூஷணையில் மனமடிவடைவதில்லை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எந்தன் பக்கமுண்டு தோல்விகள் எனக்கில்லை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நாவுகள் எனக்கெதிராய் சாட்சிகள் சொன்னாலும்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வாதாட நீர் உண்டு ஒருபோதும் கலக்கமில்லை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நீங்க தாம்பா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Manidharin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ooshanaiyil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manamadivadaivadillai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tolvigal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enakkedhirai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Satchigal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Vadhaada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kalakkamillai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Neengatampa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154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</cp:revision>
  <dcterms:created xsi:type="dcterms:W3CDTF">2023-03-13T17:37:04Z</dcterms:created>
  <dcterms:modified xsi:type="dcterms:W3CDTF">2024-02-25T09:49:32Z</dcterms:modified>
</cp:coreProperties>
</file>