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கலங்கும் நேரமெல்லாம் கண்ணீர் துடைப்பவரே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ஜெபம் கேட்பவரே சுகம் தருபவரே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naeramellaam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thutaippavarae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ஆபத்து நாட்களிலே அதிசயம் செய்பவரே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கூப்பிடும் போதெல்லாம் பதில் தருபவரே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Aapaththu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Kooppidum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ரவ்ப்பா சுகம் தரும் தகப்பன்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 உயிருள்ள நாள் எல்லாம்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ravppaa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தொல்லைகள் சூழ்ந்திருக்கையில்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துணையாய் வருபவரே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வலக்கரத்தால்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தருபவரே (2) -யெகோவா ரவ்ப்பா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Thollaikal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soolnthirukkaiyil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valakkaraththaal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ravppaa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பலவீனம் ஏற்று கொண்டீர் 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நோய்கள் சுமந்து கொண்டீர்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சுகமானேன் சுகமானேன்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ரட்சகர் தழும்புகளால்- என் -யெகோவா ரவ்ப்பா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Palaveenam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Nnoykal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Ratchakar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thalumpukalaal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ravppaa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3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உம்மையே நம்புவதால்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அசைக்கப்படுவதில்லை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சகலமும் நன்மைக்கு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ஏதுவாய் தகப்பன் நடத்துகுறீர் -யெகோவா ரவ்ப்பா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nampuvathaal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asaikkappaduvathillai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Aethuvaay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nadaththukureer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ravppaa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38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230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578</cp:revision>
  <dcterms:created xsi:type="dcterms:W3CDTF">2023-03-13T17:37:04Z</dcterms:created>
  <dcterms:modified xsi:type="dcterms:W3CDTF">2023-09-09T03:24:48Z</dcterms:modified>
</cp:coreProperties>
</file>