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கள்ளமில்லா உந்தன் அன்பினால்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எனக்குள்ளதெல்லாம் மறந்தேன்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கல்லும் முள்ளும் எந்தன் வாழ்வில்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அணைத்திட்ட விதம்தனை மறைவேன்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நான்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மறவேன் நான் மறவேன்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மறவேன் (2)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34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50</cp:revision>
  <dcterms:created xsi:type="dcterms:W3CDTF">2023-03-13T17:37:04Z</dcterms:created>
  <dcterms:modified xsi:type="dcterms:W3CDTF">2024-02-25T10:00:19Z</dcterms:modified>
</cp:coreProperties>
</file>