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கால் மிதிக்கும் தேசமெல்லாம்-என்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கர்த்தருக்கு சொந்தமாகும்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கண்பார்க்கும் பூமியெல்லாம்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கல்வாரி கொடிபறக்கும்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1. பறக்கட்டும் பறக்கட்டும்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சிலுவையின் ஜெயக்கொடி-அல்லேலூயா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உயரட்டும் உயரட்டும்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இயேசுவின் திருநாமம்-அல்லேலூயா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எழும்பட்டும் எழும்பட்டும்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கிதியோனின் சேனைகள்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முழங்கட்டும் முழங்கட்டும்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இயேசுதான் வழியென்று</a:t>
            </a:r>
            <a:br>
              <a:rPr lang="ta-IN" sz="3200" dirty="0"/>
            </a:b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செல்லட்டும் செல்லட்டும்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ஜெபசேனை துதிசேனை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வெல்லட்டும் வெல்லட்டும்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எதிரியின் எரிகோவை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0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861A0D-E8F3-A0BC-DEE9-A10DBE9A7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90E75924-1319-3E64-15A9-712098480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4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. திறக்கட்டும் திறக்கட்டும்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சவிசேஷ வாசல்கள்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வளரட்டும் வளரட்டும்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அபிஷேக திருச்சபைகள்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56606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10</TotalTime>
  <Words>65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42</cp:revision>
  <dcterms:created xsi:type="dcterms:W3CDTF">2023-03-13T17:37:04Z</dcterms:created>
  <dcterms:modified xsi:type="dcterms:W3CDTF">2024-02-24T07:05:11Z</dcterms:modified>
</cp:coreProperties>
</file>