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அன்பை எண்ணிடும் வேளை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கண்கள் கலங்கிடுதே- கர்த்தா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பாடுகள் இப்போதும் நினைத்தால்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நெஞ்சம் நெகிழ்ந்திடுதே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கெத்செமனே பூங்காவினில்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கதறி அழும் ஓசை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எத்திசையும் தொனிக்கின்றதே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மனம் திகைக்கின்றதே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கண்கள் கலங்கிடுதே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சிலுவையில் வாட்டி வதைத்தனரோ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செந்நிறம் ஆக்கினரோ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அப்போது அவர்க்காய் வேண்டினீரோ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அன்போடு அவர்களை கண்டீரன்றோ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 மனம் பெரிதே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எம்மையும்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 போல் மாற்றிடவே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ஜீவன் தந்தீரன்றோ- எங்களை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தரை மட்டும் தாழ்த்துகிறோம்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தந்துவிட்டோம் அன்பின் கரங்களிலே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ஏற்று என்றும் நடத்தும்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73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</cp:revision>
  <dcterms:created xsi:type="dcterms:W3CDTF">2023-03-13T17:37:04Z</dcterms:created>
  <dcterms:modified xsi:type="dcterms:W3CDTF">2024-02-25T09:53:03Z</dcterms:modified>
</cp:coreProperties>
</file>