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கனவிலும் மறவேன்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செய்த நன்மைகள்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நனவிலும் மறவேன்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செய்த அதிசயங்கள்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இராஜா என் ரோஜா என் தெய்வம் என் இயேசு (3)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 இயேசு ராஜனே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உத்தமமந்நாளனே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ஆறுதல்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நேற்றும் இன்றும் என்றும் மாறா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 பாடும் சர்வ வல்ல ராஜன்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அன்பர் என் இன்பர் என் அன்பர் என் இயேசு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 இயேசு ராஜனே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உத்தமமந்நாளனே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ஆறுதல் (2)</a:t>
            </a:r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கனவிலும் மறவேன்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83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52</cp:revision>
  <dcterms:created xsi:type="dcterms:W3CDTF">2023-03-13T17:37:04Z</dcterms:created>
  <dcterms:modified xsi:type="dcterms:W3CDTF">2024-02-25T10:03:16Z</dcterms:modified>
</cp:coreProperties>
</file>