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கண்ணீரின் ஜெபத்தை கேட்டீரைய்யா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கரம்பிடித்தென்னை நடத்தினீரே-2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வறட்சியை கண்ட நாட்களுக்கீடாய்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செழிப்பை காண செய்தீர்-2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ஐயா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 செய்தீர்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ஐயா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நடத்தி வந்தீர்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கண்ணீரின் ஜெபத்தை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துயர் மாற்றிய தூயவரே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பயம் அகற்றிய சிநேகிதரே-2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நன்றி ஐயா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668AB-8BB5-1946-F244-B762D5067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0049BC2-F12D-2322-F1E3-7AD25B0A5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வியாதிகள்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நீக்கிய வைத்தியரே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பாவங்கள் போக்கிய பரிகாரியே-2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நன்றி ஐயா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653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61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58</cp:revision>
  <dcterms:created xsi:type="dcterms:W3CDTF">2023-03-13T17:37:04Z</dcterms:created>
  <dcterms:modified xsi:type="dcterms:W3CDTF">2024-02-25T10:09:28Z</dcterms:modified>
</cp:coreProperties>
</file>