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கன்மலையின் மறைவில்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உள்ளங்கையின் நடுவில்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கண்களின் கருவிழிகளை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இம்மட்டும் காத்தீரே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karuviligalai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சகலத்தையும் செய்ய வல்லவரே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நினைத்தது தடைபடாது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அதினதின் காலத்தில் நேர்த்தியாய்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செய்து முடிப்பவரே (2) – கன்மலையின்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Sagalathaiyum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thadaipadathu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nerthiyaai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நாளை நாளுக்காக கவலை வேண்டாம்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காகத்தை கவனி என்றீர்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ஏழை நான் கூப்பிட்ட போதெல்லாம்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இரங்கி பதில் அளித்தீர் (2) – கன்மலையின்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vaendam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pothelam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alitheer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130</Words>
  <Application>Microsoft Office PowerPoint</Application>
  <PresentationFormat>Widescreen</PresentationFormat>
  <Paragraphs>15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</cp:revision>
  <dcterms:created xsi:type="dcterms:W3CDTF">2023-03-13T17:37:04Z</dcterms:created>
  <dcterms:modified xsi:type="dcterms:W3CDTF">2024-02-25T10:26:31Z</dcterms:modified>
</cp:coreProperties>
</file>