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கண்ணோக்கி பார்த்த தேவா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கலக்கங்கள் தீர்த்த தேவா</a:t>
            </a:r>
            <a:br>
              <a:rPr lang="ta-IN" sz="3200" dirty="0"/>
            </a:br>
            <a:endParaRPr lang="en-IN" sz="3200" dirty="0"/>
          </a:p>
          <a:p>
            <a:pPr algn="ctr"/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பாவச்சேற்றில் வாழ்ந்த என்னை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உந்தன் கரம் நீட்டி மீட்ட தேவா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9EED9-E0AD-C1C6-B556-428B7EDAC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D7E0F231-818C-8AB5-DD87-A8D273A42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தாயே என் இயேசு நாதா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தந்தையே மா யெகோவா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br>
              <a:rPr lang="ta-IN" sz="32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55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84E3E-B631-1C70-AD31-6D7AF93DB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83073F6D-EAE8-0713-87A2-0C986D147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கர்ப்பத்தில் நான் தோன்றும் முன்னே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பெயர் சொல்லி அழைத்தவரே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கருவிலே நான் தோன்றும் முன்னே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உந்தன் கரங்களில் வரைந்துக் கொண்டீர்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தாயே என் இயேசு நாதா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27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17233-B45B-EA69-C62E-9FBB2D193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232D1386-37BD-F2B9-1075-590903D9BA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இரத்தத்தாலே மீட்டவரே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இரட்சிப்பு தந்தவரே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பாவமெல்லாம் தீர்த்தவரே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பரலோகில் சேர்த்தவரே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தாயே என் இயேசு நாதா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84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29886-8504-CBA7-DB18-6457D4254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A4DEBDE8-BAEA-B2A6-6773-36A2307C4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3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கண்மணிப்போல் காத்தவரே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கண்ணீரை துடைத்தவரே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எண்ணமெல்லாம் நிறைந்தவரே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இதயத்தை கவர்ந்தவரே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தாயே என் இயேசு நாதா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கண்ணோக்கி பார்த்த தேவா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76710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</TotalTime>
  <Words>100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66</cp:revision>
  <dcterms:created xsi:type="dcterms:W3CDTF">2023-03-13T17:37:04Z</dcterms:created>
  <dcterms:modified xsi:type="dcterms:W3CDTF">2024-02-25T10:22:46Z</dcterms:modified>
</cp:coreProperties>
</file>