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1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9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8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199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8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7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6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latin typeface="Bamini" panose="020B0603050302020204" pitchFamily="34" charset="0"/>
            </a:endParaRPr>
          </a:p>
          <a:p>
            <a:pPr algn="ctr"/>
            <a:r>
              <a:rPr lang="en-US" sz="3200" b="1" dirty="0" err="1" smtClean="0">
                <a:latin typeface="Bamini" panose="020B0603050302020204" pitchFamily="34" charset="0"/>
              </a:rPr>
              <a:t>fhg;ghu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cd;idf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fhg;ghu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fhj;jtu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fhg;ghu</a:t>
            </a:r>
            <a:r>
              <a:rPr lang="en-US" sz="3200" b="1" dirty="0">
                <a:latin typeface="Bamini" panose="020B0603050302020204" pitchFamily="34" charset="0"/>
              </a:rPr>
              <a:t>; ,</a:t>
            </a:r>
            <a:r>
              <a:rPr lang="en-US" sz="3200" b="1" dirty="0" err="1">
                <a:latin typeface="Bamini" panose="020B0603050302020204" pitchFamily="34" charset="0"/>
              </a:rPr>
              <a:t>d;Dk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,</a:t>
            </a:r>
            <a:r>
              <a:rPr lang="en-US" sz="3200" b="1" dirty="0" err="1">
                <a:latin typeface="Bamini" panose="020B0603050302020204" pitchFamily="34" charset="0"/>
              </a:rPr>
              <a:t>dpNkYk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 smtClean="0">
                <a:latin typeface="Bamini" panose="020B0603050302020204" pitchFamily="34" charset="0"/>
              </a:rPr>
              <a:t>fhj;jpLthu</a:t>
            </a:r>
            <a:r>
              <a:rPr lang="en-US" sz="3200" b="1" dirty="0" smtClean="0">
                <a:latin typeface="Bamini" panose="020B0603050302020204" pitchFamily="34" charset="0"/>
              </a:rPr>
              <a:t>;</a:t>
            </a:r>
            <a:br>
              <a:rPr lang="en-US" sz="3200" b="1" dirty="0" smtClean="0">
                <a:latin typeface="Bamini" panose="020B0603050302020204" pitchFamily="34" charset="0"/>
              </a:rPr>
            </a:br>
            <a:r>
              <a:rPr lang="en-US" sz="3200" b="1" dirty="0" err="1" smtClean="0">
                <a:latin typeface="Bamini" panose="020B0603050302020204" pitchFamily="34" charset="0"/>
              </a:rPr>
              <a:t>fyq;fhNj</a:t>
            </a:r>
            <a:r>
              <a:rPr lang="en-US" sz="3200" b="1" dirty="0" smtClean="0">
                <a:latin typeface="Bamini" panose="020B0603050302020204" pitchFamily="34" charset="0"/>
              </a:rPr>
              <a:t> </a:t>
            </a:r>
            <a:r>
              <a:rPr lang="en-US" sz="3200" b="1" dirty="0" err="1" smtClean="0">
                <a:latin typeface="Bamini" panose="020B0603050302020204" pitchFamily="34" charset="0"/>
              </a:rPr>
              <a:t>kdNk</a:t>
            </a:r>
            <a:r>
              <a:rPr lang="en-US" sz="3200" b="1" dirty="0" smtClean="0">
                <a:latin typeface="Bamini" panose="020B0603050302020204" pitchFamily="34" charset="0"/>
              </a:rPr>
              <a:t> </a:t>
            </a:r>
            <a:r>
              <a:rPr lang="en-US" sz="3200" b="1" dirty="0" err="1" smtClean="0">
                <a:latin typeface="Bamini" panose="020B0603050302020204" pitchFamily="34" charset="0"/>
              </a:rPr>
              <a:t>fhj;jpLthu</a:t>
            </a:r>
            <a:r>
              <a:rPr lang="en-US" sz="3200" b="1" dirty="0" smtClean="0">
                <a:latin typeface="Bamini" panose="020B0603050302020204" pitchFamily="34" charset="0"/>
              </a:rPr>
              <a:t>;</a:t>
            </a:r>
          </a:p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r>
              <a:rPr lang="en-US" sz="3200" b="1" dirty="0" err="1" smtClean="0">
                <a:latin typeface="Calibri" panose="020F0502020204030204" pitchFamily="34" charset="0"/>
              </a:rPr>
              <a:t>Kappar</a:t>
            </a:r>
            <a:r>
              <a:rPr lang="en-US" sz="3200" b="1" dirty="0" smtClean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kappar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Kaathavar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kappar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innum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inimelum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kaathiduvar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Kalangathe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maname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kaathiduvaar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1" y="0"/>
            <a:ext cx="9067800" cy="6831842"/>
          </a:xfrm>
        </p:spPr>
        <p:txBody>
          <a:bodyPr>
            <a:normAutofit lnSpcReduction="10000"/>
          </a:bodyPr>
          <a:lstStyle/>
          <a:p>
            <a:pPr algn="ctr"/>
            <a:endParaRPr lang="en-US" sz="3200" b="1" dirty="0" smtClean="0">
              <a:latin typeface="Bamini" panose="020B0603050302020204" pitchFamily="34" charset="0"/>
            </a:endParaRPr>
          </a:p>
          <a:p>
            <a:pPr marL="514350" indent="-514350" algn="ctr">
              <a:buAutoNum type="arabicPeriod"/>
            </a:pPr>
            <a:r>
              <a:rPr lang="en-US" sz="3200" b="1" dirty="0" err="1" smtClean="0">
                <a:latin typeface="Bamini" panose="020B0603050302020204" pitchFamily="34" charset="0"/>
              </a:rPr>
              <a:t>fz;Ld;id</a:t>
            </a:r>
            <a:r>
              <a:rPr lang="en-US" sz="3200" b="1" dirty="0" smtClean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mioj;jtu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fukijg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ghu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cd;idf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iftplhjpUg;ghu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Mz;Lfs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NjhWk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cdf;ftu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mspj;j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Mrpfis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vz;zpg;ghu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vz;zpg;ghu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vz;zpg;ghu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vz;zpg;ghu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vd;Wk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mij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vz;zpg;ghu</a:t>
            </a:r>
            <a:r>
              <a:rPr lang="en-US" sz="3200" b="1" dirty="0">
                <a:latin typeface="Bamini" panose="020B0603050302020204" pitchFamily="34" charset="0"/>
              </a:rPr>
              <a:t>; (2</a:t>
            </a:r>
            <a:r>
              <a:rPr lang="en-US" sz="3200" b="1" dirty="0" smtClean="0">
                <a:latin typeface="Bamini" panose="020B0603050302020204" pitchFamily="34" charset="0"/>
              </a:rPr>
              <a:t>)</a:t>
            </a:r>
          </a:p>
          <a:p>
            <a:pPr marL="514350" indent="-514350" algn="ctr">
              <a:buAutoNum type="arabicPeriod"/>
            </a:pPr>
            <a:endParaRPr lang="en-US" sz="3200" b="1" dirty="0" smtClean="0">
              <a:latin typeface="Bamini" panose="020B060305030202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</a:rPr>
              <a:t>1. </a:t>
            </a:r>
            <a:r>
              <a:rPr lang="en-US" sz="3200" b="1" dirty="0" err="1">
                <a:latin typeface="Calibri" panose="020F0502020204030204" pitchFamily="34" charset="0"/>
              </a:rPr>
              <a:t>Kandunai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alaithavar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karamathaipaar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kaividathirupaar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Andugal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thorum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unakkavar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alitha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aasigalai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ennipaar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Ennipaar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ennipaar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ennipaar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Endrum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athai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ennipaar</a:t>
            </a:r>
            <a:r>
              <a:rPr lang="en-US" sz="3200" b="1" dirty="0">
                <a:latin typeface="Calibri" panose="020F0502020204030204" pitchFamily="34" charset="0"/>
              </a:rPr>
              <a:t> (2)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5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220200" cy="6858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Bamini" panose="020B0603050302020204" pitchFamily="34" charset="0"/>
              </a:rPr>
              <a:t>2</a:t>
            </a:r>
            <a:r>
              <a:rPr lang="en-US" sz="3200" b="1" dirty="0">
                <a:latin typeface="Bamini" panose="020B0603050302020204" pitchFamily="34" charset="0"/>
              </a:rPr>
              <a:t>. ,];</a:t>
            </a:r>
            <a:r>
              <a:rPr lang="en-US" sz="3200" b="1" dirty="0" err="1">
                <a:latin typeface="Bamini" panose="020B0603050302020204" pitchFamily="34" charset="0"/>
              </a:rPr>
              <a:t>uNtYf;F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thf;Fg;gb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,</a:t>
            </a:r>
            <a:r>
              <a:rPr lang="en-US" sz="3200" b="1" dirty="0" err="1">
                <a:latin typeface="Bamini" panose="020B0603050302020204" pitchFamily="34" charset="0"/>
              </a:rPr>
              <a:t>d;gf;fhdhd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mspf;ftpy;iyNah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,</a:t>
            </a:r>
            <a:r>
              <a:rPr lang="en-US" sz="3200" b="1" dirty="0" err="1">
                <a:latin typeface="Bamini" panose="020B0603050302020204" pitchFamily="34" charset="0"/>
              </a:rPr>
              <a:t>g;NghjptHfis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epu</a:t>
            </a:r>
            <a:r>
              <a:rPr lang="en-US" sz="3200" b="1" dirty="0">
                <a:latin typeface="Bamini" panose="020B0603050302020204" pitchFamily="34" charset="0"/>
              </a:rPr>
              <a:t>;%</a:t>
            </a:r>
            <a:r>
              <a:rPr lang="en-US" sz="3200" b="1" dirty="0" err="1">
                <a:latin typeface="Bamini" panose="020B0603050302020204" pitchFamily="34" charset="0"/>
              </a:rPr>
              <a:t>yk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nra;tnjd;W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gpd;Dk</a:t>
            </a:r>
            <a:r>
              <a:rPr lang="en-US" sz="3200" b="1" dirty="0">
                <a:latin typeface="Bamini" panose="020B0603050302020204" pitchFamily="34" charset="0"/>
              </a:rPr>
              <a:t>; ,</a:t>
            </a:r>
            <a:r>
              <a:rPr lang="en-US" sz="3200" b="1" dirty="0" err="1">
                <a:latin typeface="Bamini" panose="020B0603050302020204" pitchFamily="34" charset="0"/>
              </a:rPr>
              <a:t>uq;ftpy;iyNah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,</a:t>
            </a:r>
            <a:r>
              <a:rPr lang="en-US" sz="3200" b="1" dirty="0" err="1">
                <a:latin typeface="Bamini" panose="020B0603050302020204" pitchFamily="34" charset="0"/>
              </a:rPr>
              <a:t>y;iyNah</a:t>
            </a:r>
            <a:r>
              <a:rPr lang="en-US" sz="3200" b="1" dirty="0">
                <a:latin typeface="Bamini" panose="020B0603050302020204" pitchFamily="34" charset="0"/>
              </a:rPr>
              <a:t> ,</a:t>
            </a:r>
            <a:r>
              <a:rPr lang="en-US" sz="3200" b="1" dirty="0" err="1">
                <a:latin typeface="Bamini" panose="020B0603050302020204" pitchFamily="34" charset="0"/>
              </a:rPr>
              <a:t>y;iyNah</a:t>
            </a:r>
            <a:r>
              <a:rPr lang="en-US" sz="3200" b="1" dirty="0">
                <a:latin typeface="Bamini" panose="020B0603050302020204" pitchFamily="34" charset="0"/>
              </a:rPr>
              <a:t> ,</a:t>
            </a:r>
            <a:r>
              <a:rPr lang="en-US" sz="3200" b="1" dirty="0" err="1">
                <a:latin typeface="Bamini" panose="020B0603050302020204" pitchFamily="34" charset="0"/>
              </a:rPr>
              <a:t>y;iyNah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kd</a:t>
            </a:r>
            <a:r>
              <a:rPr lang="en-US" sz="3200" b="1" dirty="0">
                <a:latin typeface="Bamini" panose="020B0603050302020204" pitchFamily="34" charset="0"/>
              </a:rPr>
              <a:t>];</a:t>
            </a:r>
            <a:r>
              <a:rPr lang="en-US" sz="3200" b="1" dirty="0" err="1">
                <a:latin typeface="Bamini" panose="020B0603050302020204" pitchFamily="34" charset="0"/>
              </a:rPr>
              <a:t>jhgk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nfhs;stpy;iyNah</a:t>
            </a:r>
            <a:r>
              <a:rPr lang="en-US" sz="3200" b="1" dirty="0">
                <a:latin typeface="Bamini" panose="020B0603050302020204" pitchFamily="34" charset="0"/>
              </a:rPr>
              <a:t> (2</a:t>
            </a:r>
            <a:r>
              <a:rPr lang="en-US" sz="3200" b="1" dirty="0" smtClean="0">
                <a:latin typeface="Bamini" panose="020B0603050302020204" pitchFamily="34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</a:rPr>
              <a:t>Isravelukku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vakkupadi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inba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cannan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alikkavillaiyo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Ippothivarkalai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nirmulam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seivathendru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pinnum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irangavillaiyo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Illaiyo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illaiyo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illaiyo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Manasthabam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kollavillaiyo</a:t>
            </a:r>
            <a:r>
              <a:rPr lang="en-US" sz="3200" b="1" dirty="0">
                <a:latin typeface="Calibri" panose="020F0502020204030204" pitchFamily="34" charset="0"/>
              </a:rPr>
              <a:t> (2)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55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220200" cy="6858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Bamini" panose="020B0603050302020204" pitchFamily="34" charset="0"/>
              </a:rPr>
              <a:t>3</a:t>
            </a:r>
            <a:r>
              <a:rPr lang="en-US" sz="3200" b="1" dirty="0">
                <a:latin typeface="Bamini" panose="020B0603050302020204" pitchFamily="34" charset="0"/>
              </a:rPr>
              <a:t>. </a:t>
            </a:r>
            <a:r>
              <a:rPr lang="en-US" sz="3200" b="1" dirty="0" err="1">
                <a:latin typeface="Bamini" panose="020B0603050302020204" pitchFamily="34" charset="0"/>
              </a:rPr>
              <a:t>tPo;r;rpapy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tpopj;Jd;id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kPl;gtUk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,</a:t>
            </a:r>
            <a:r>
              <a:rPr lang="en-US" sz="3200" b="1" dirty="0" err="1">
                <a:latin typeface="Bamini" panose="020B0603050302020204" pitchFamily="34" charset="0"/>
              </a:rPr>
              <a:t>fo;e;JtplhJ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Nru;g;gtUk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rpw;rpy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Ntisapy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rpl;irapdhYd;idf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fpl;bapOg;gtUk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n[</a:t>
            </a:r>
            <a:r>
              <a:rPr lang="en-US" sz="3200" b="1" dirty="0" err="1">
                <a:latin typeface="Bamini" panose="020B0603050302020204" pitchFamily="34" charset="0"/>
              </a:rPr>
              <a:t>aKk</a:t>
            </a:r>
            <a:r>
              <a:rPr lang="en-US" sz="3200" b="1" dirty="0">
                <a:latin typeface="Bamini" panose="020B0603050302020204" pitchFamily="34" charset="0"/>
              </a:rPr>
              <a:t>;&gt; </a:t>
            </a:r>
            <a:r>
              <a:rPr lang="en-US" sz="3200" b="1" dirty="0" err="1">
                <a:latin typeface="Bamini" panose="020B0603050302020204" pitchFamily="34" charset="0"/>
              </a:rPr>
              <a:t>fdKk</a:t>
            </a:r>
            <a:r>
              <a:rPr lang="en-US" sz="3200" b="1" dirty="0">
                <a:latin typeface="Bamini" panose="020B0603050302020204" pitchFamily="34" charset="0"/>
              </a:rPr>
              <a:t>;&gt; </a:t>
            </a:r>
            <a:r>
              <a:rPr lang="en-US" sz="3200" b="1" dirty="0" err="1">
                <a:latin typeface="Bamini" panose="020B0603050302020204" pitchFamily="34" charset="0"/>
              </a:rPr>
              <a:t>RfKk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cdf;nfd;Wk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mspg;gtNu</a:t>
            </a:r>
            <a:r>
              <a:rPr lang="en-US" sz="3200" b="1" dirty="0">
                <a:latin typeface="Bamini" panose="020B0603050302020204" pitchFamily="34" charset="0"/>
              </a:rPr>
              <a:t> (2</a:t>
            </a:r>
            <a:r>
              <a:rPr lang="en-US" sz="3200" b="1" dirty="0" smtClean="0">
                <a:latin typeface="Bamini" panose="020B0603050302020204" pitchFamily="34" charset="0"/>
              </a:rPr>
              <a:t>)</a:t>
            </a:r>
          </a:p>
          <a:p>
            <a:pPr algn="ctr"/>
            <a:endParaRPr lang="en-US" sz="3200" b="1" dirty="0">
              <a:latin typeface="Bamini" panose="020B060305030202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</a:rPr>
              <a:t>3</a:t>
            </a:r>
            <a:r>
              <a:rPr lang="en-US" sz="3200" b="1" dirty="0">
                <a:latin typeface="Calibri" panose="020F0502020204030204" pitchFamily="34" charset="0"/>
              </a:rPr>
              <a:t>. </a:t>
            </a:r>
            <a:r>
              <a:rPr lang="en-US" sz="3200" b="1" dirty="0" err="1">
                <a:latin typeface="Calibri" panose="020F0502020204030204" pitchFamily="34" charset="0"/>
              </a:rPr>
              <a:t>Vilchiyil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vilithunnai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mitpavarum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ikalntu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vidathu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serpavarum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Sitchila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velayil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sitchayinaal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kittiyiluppavarum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Jeyammum</a:t>
            </a:r>
            <a:r>
              <a:rPr lang="en-US" sz="3200" b="1" dirty="0">
                <a:latin typeface="Calibri" panose="020F0502020204030204" pitchFamily="34" charset="0"/>
              </a:rPr>
              <a:t>, </a:t>
            </a:r>
            <a:r>
              <a:rPr lang="en-US" sz="3200" b="1" dirty="0" err="1">
                <a:latin typeface="Calibri" panose="020F0502020204030204" pitchFamily="34" charset="0"/>
              </a:rPr>
              <a:t>ganammum</a:t>
            </a:r>
            <a:r>
              <a:rPr lang="en-US" sz="3200" b="1" dirty="0">
                <a:latin typeface="Calibri" panose="020F0502020204030204" pitchFamily="34" charset="0"/>
              </a:rPr>
              <a:t>, </a:t>
            </a:r>
            <a:r>
              <a:rPr lang="en-US" sz="3200" b="1" dirty="0" err="1">
                <a:latin typeface="Calibri" panose="020F0502020204030204" pitchFamily="34" charset="0"/>
              </a:rPr>
              <a:t>sugammum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Unnakendrum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alipavarae</a:t>
            </a:r>
            <a:r>
              <a:rPr lang="en-US" sz="3200" b="1" dirty="0">
                <a:latin typeface="Calibri" panose="020F0502020204030204" pitchFamily="34" charset="0"/>
              </a:rPr>
              <a:t> (2)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93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4488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latin typeface="Bamini" panose="020B0603050302020204" pitchFamily="34" charset="0"/>
            </a:endParaRPr>
          </a:p>
          <a:p>
            <a:pPr algn="ctr"/>
            <a:r>
              <a:rPr lang="en-US" sz="3200" b="1" dirty="0" smtClean="0">
                <a:latin typeface="Bamini" panose="020B0603050302020204" pitchFamily="34" charset="0"/>
              </a:rPr>
              <a:t>4</a:t>
            </a:r>
            <a:r>
              <a:rPr lang="en-US" sz="3200" b="1" dirty="0">
                <a:latin typeface="Bamini" panose="020B0603050302020204" pitchFamily="34" charset="0"/>
              </a:rPr>
              <a:t>. </a:t>
            </a:r>
            <a:r>
              <a:rPr lang="en-US" sz="3200" b="1" dirty="0" err="1">
                <a:latin typeface="Bamini" panose="020B0603050302020204" pitchFamily="34" charset="0"/>
              </a:rPr>
              <a:t>jhapd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fl;by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tUKd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cdf;fha;j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jhKapu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nfhLj;jtNu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fhaPidg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NghYidj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js;sptplhJ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>
                <a:latin typeface="Bamini" panose="020B0603050302020204" pitchFamily="34" charset="0"/>
              </a:rPr>
              <a:t>if </a:t>
            </a:r>
            <a:r>
              <a:rPr lang="en-US" sz="3200" b="1" dirty="0" err="1">
                <a:latin typeface="Bamini" panose="020B0603050302020204" pitchFamily="34" charset="0"/>
              </a:rPr>
              <a:t>nfhLj;njLj;jtNu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md;G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nfhz;L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kze;jtNu</a:t>
            </a:r>
            <a:r>
              <a:rPr lang="en-US" sz="3200" b="1" dirty="0">
                <a:latin typeface="Bamini" panose="020B0603050302020204" pitchFamily="34" charset="0"/>
              </a:rPr>
              <a:t> (2</a:t>
            </a:r>
            <a:r>
              <a:rPr lang="en-US" sz="3200" b="1" dirty="0" smtClean="0">
                <a:latin typeface="Bamini" panose="020B0603050302020204" pitchFamily="34" charset="0"/>
              </a:rPr>
              <a:t>)</a:t>
            </a:r>
          </a:p>
          <a:p>
            <a:pPr algn="ctr"/>
            <a:endParaRPr lang="en-US" sz="3200" b="1" dirty="0">
              <a:latin typeface="Bamini" panose="020B060305030202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</a:rPr>
              <a:t>Thaayin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katil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varumun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Unnakaai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thamuyir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koduthavarae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Kaayeenai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poel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thalividaathu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Kai </a:t>
            </a:r>
            <a:r>
              <a:rPr lang="en-US" sz="3200" b="1" dirty="0" err="1">
                <a:latin typeface="Calibri" panose="020F0502020204030204" pitchFamily="34" charset="0"/>
              </a:rPr>
              <a:t>kodutheduthavarae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</a:rPr>
              <a:t>Anbu </a:t>
            </a:r>
            <a:r>
              <a:rPr lang="en-US" sz="3200" b="1" dirty="0" err="1">
                <a:latin typeface="Calibri" panose="020F0502020204030204" pitchFamily="34" charset="0"/>
              </a:rPr>
              <a:t>kondu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mananthavarae</a:t>
            </a:r>
            <a:r>
              <a:rPr lang="en-US" sz="3200" b="1" dirty="0">
                <a:latin typeface="Calibri" panose="020F0502020204030204" pitchFamily="34" charset="0"/>
              </a:rPr>
              <a:t> (2)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0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296400" cy="6858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Bamini" panose="020B0603050302020204" pitchFamily="34" charset="0"/>
              </a:rPr>
              <a:t>5. </a:t>
            </a:r>
            <a:r>
              <a:rPr lang="en-US" sz="3200" b="1" dirty="0" err="1">
                <a:latin typeface="Bamini" panose="020B0603050302020204" pitchFamily="34" charset="0"/>
              </a:rPr>
              <a:t>Mjutha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gy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Mz;Lfspy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gud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milf;fykhapUe;jhu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fhjYldtu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ifg;gzp</a:t>
            </a:r>
            <a:r>
              <a:rPr lang="en-US" sz="3200" b="1" dirty="0">
                <a:latin typeface="Bamini" panose="020B0603050302020204" pitchFamily="34" charset="0"/>
              </a:rPr>
              <a:t> </a:t>
            </a:r>
            <a:r>
              <a:rPr lang="en-US" sz="3200" b="1" dirty="0" err="1">
                <a:latin typeface="Bamini" panose="020B0603050302020204" pitchFamily="34" charset="0"/>
              </a:rPr>
              <a:t>nra;jpl</a:t>
            </a:r>
            <a:r>
              <a:rPr lang="en-US" sz="3200" b="1" dirty="0">
                <a:latin typeface="Bamini" panose="020B0603050302020204" pitchFamily="34" charset="0"/>
              </a:rPr>
              <a:t/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fdpTld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Mjupj;jhu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jupj;jhu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jupj;jhu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jupj;jhu</a:t>
            </a:r>
            <a:r>
              <a:rPr lang="en-US" sz="3200" b="1" dirty="0">
                <a:latin typeface="Bamini" panose="020B0603050302020204" pitchFamily="34" charset="0"/>
              </a:rPr>
              <a:t>;</a:t>
            </a:r>
            <a:br>
              <a:rPr lang="en-US" sz="3200" b="1" dirty="0">
                <a:latin typeface="Bamini" panose="020B0603050302020204" pitchFamily="34" charset="0"/>
              </a:rPr>
            </a:br>
            <a:r>
              <a:rPr lang="en-US" sz="3200" b="1" dirty="0" err="1">
                <a:latin typeface="Bamini" panose="020B0603050302020204" pitchFamily="34" charset="0"/>
              </a:rPr>
              <a:t>gupRj;jj;jpy</a:t>
            </a:r>
            <a:r>
              <a:rPr lang="en-US" sz="3200" b="1" dirty="0">
                <a:latin typeface="Bamini" panose="020B0603050302020204" pitchFamily="34" charset="0"/>
              </a:rPr>
              <a:t>; </a:t>
            </a:r>
            <a:r>
              <a:rPr lang="en-US" sz="3200" b="1" dirty="0" err="1">
                <a:latin typeface="Bamini" panose="020B0603050302020204" pitchFamily="34" charset="0"/>
              </a:rPr>
              <a:t>myq;fupj;jhu</a:t>
            </a:r>
            <a:r>
              <a:rPr lang="en-US" sz="3200" b="1" dirty="0">
                <a:latin typeface="Bamini" panose="020B0603050302020204" pitchFamily="34" charset="0"/>
              </a:rPr>
              <a:t>; (2</a:t>
            </a:r>
            <a:r>
              <a:rPr lang="en-US" sz="3200" b="1" dirty="0" smtClean="0">
                <a:latin typeface="Bamini" panose="020B0603050302020204" pitchFamily="34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Bamini" panose="020B060305030202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</a:rPr>
              <a:t>5. </a:t>
            </a:r>
            <a:r>
              <a:rPr lang="en-US" sz="3200" b="1" dirty="0" err="1">
                <a:latin typeface="Calibri" panose="020F0502020204030204" pitchFamily="34" charset="0"/>
              </a:rPr>
              <a:t>Aatharavaai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pala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aandugalil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paran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Adaikalamaayirunthaar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Kaathaludanavar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kaipani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seithida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Kanivudan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aatharithaar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Tharithaar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tharithaar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tharithaar</a:t>
            </a:r>
            <a:r>
              <a:rPr lang="en-US" sz="3200" b="1" dirty="0">
                <a:latin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</a:rPr>
              <a:t>Parisuthathil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alangarithaar</a:t>
            </a:r>
            <a:r>
              <a:rPr lang="en-US" sz="3200" b="1" dirty="0">
                <a:latin typeface="Calibri" panose="020F0502020204030204" pitchFamily="34" charset="0"/>
              </a:rPr>
              <a:t> (2)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25115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</TotalTime>
  <Words>42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sasikala</cp:lastModifiedBy>
  <cp:revision>49</cp:revision>
  <dcterms:created xsi:type="dcterms:W3CDTF">2014-06-05T16:47:32Z</dcterms:created>
  <dcterms:modified xsi:type="dcterms:W3CDTF">2021-02-22T06:53:57Z</dcterms:modified>
</cp:coreProperties>
</file>