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காப்பார் உன்னைக்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காத்தவர் காப்பார் இன்னும்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இனிமேலும் காத்திடுவார்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மனமே காத்திடுவார்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inimelum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கண்டுன்னை அழைத்தவர் கரமதைப்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உன்னைக் கைவிடாதிருப்பார்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ஆண்டுகள் தோறும் உனக்கவர்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அளித்த ஆசிகளை எண்ணிப்பார்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எண்ணிப்பார் எண்ணிப்பார் எண்ணிப்பார்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அதை எண்ணிப்பார்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karamathaipaar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kaividathirupaar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இஸ்ரவேலுக்கு வாக்குப்படி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இன்பக்கானான் அளிக்கவில்லையோ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இப்போதிவர்களை நிர்மூலம்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செய்வதென்று பின்னும் இரங்கவில்லையோ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இல்லையோ இல்லையோ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மனஸ்தாபம் கொள்ளவில்லையோ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Isravelukku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vakkupadi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alikkavillaiyo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Ippothivarkalai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nirmulam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irangavillaiyo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Manasthabam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kollavillaiyo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வீழ்ச்சியில் விழித்துன்னை மீட்பவரும்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இகழ்ந்துவிடாது சேர்ப்பவரும்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சிற்சில வேளையில்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சிட்சையினாலுன்னைக் கிட்டியிழுப்பவரும்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ஜெயமும், கனமும், சுகமும்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உனக்கென்றும் அளிப்பவரே (2)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Vilchiyil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mitpavarum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ikalntu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serpavarum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Sitchila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sitchayinaal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kittiyiluppavarum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Unnakendrum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A3FB-84AC-9915-9D42-ED1D7683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BBD86CC-E845-8124-5C42-8D225287A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தாயின் கட்டில் வருமுன்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உனக்காய்த் தாமுயிர் கொடுத்தவரே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காயீனைப் போலுனைத் தள்ளிவிடாது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 கொடுத்தெடுத்தவரே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கொண்டு மணந்தவரே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Kaayeenai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thalividaathu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kodutheduthavarae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6CFB3-B8B4-2273-45FD-EFBEDC8F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1D0B2ED-E46A-8F5D-9CF1-6965EE3E6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ஆதரவாய் பல ஆண்டுகளில் பரன்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அடைக்கலமாயிருந்தார்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காதலுடனவர் கைப்பணி செய்திட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கனிவுடன் ஆதரித்தார்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தரித்தார் தரித்தார் தரித்தார்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பரிசுத்தத்தில் அலங்கரித்தார்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Adaikalamaayirunthaar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Kaathaludanavar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kaipani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Kanivudan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alangarithaar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282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</cp:revision>
  <dcterms:created xsi:type="dcterms:W3CDTF">2023-03-13T17:37:04Z</dcterms:created>
  <dcterms:modified xsi:type="dcterms:W3CDTF">2024-02-25T10:31:25Z</dcterms:modified>
</cp:coreProperties>
</file>