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பிடித்து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நடத்திடுவார்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போல்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நடத்திடுவார்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Kannmanni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கலங்கிடாதே திகைத்திடாதே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கரம் உனக்கு உண்டு பயந்திடாதே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thikaiththidaathae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payanthidaathae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படுகுழியில் நீ விழுந்தாலும்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பரத்திலிருந்து வந்து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தூக்கிடுவார்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அக்கினியில் நீ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எதுவும் உன்னை சேதப்படுத்த முடியாதே 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– கலங்கிடாதே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Padukuliyil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Paraththilirunthu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sethappaduththa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kalangidaathae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ஆறுகளை நீ கடந்தாலும்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அவைகள் என்றும்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மீது புரள்வதில்லை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காரிருளில் நீ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பாதைக்கு வெளிச்சமாக இருப்பாரே – கலங்கிடாதே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puralvathillai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Kaarirulil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A3FB-84AC-9915-9D42-ED1D7683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BBD86CC-E845-8124-5C42-8D225287A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சுழல் காற்று உன்னை சூழ்ந்தாலும்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தாங்கிடுமே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சோதனையில் நீ அமிழ்ந்தாலும்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சோர்ந்திடாதே உன்னை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அணைப்பாரே – கலங்கிடாதே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Sulal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amilnthaalum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Sornthidaathae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annaippaarae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kalangidaathae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69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173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</cp:revision>
  <dcterms:created xsi:type="dcterms:W3CDTF">2023-03-13T17:37:04Z</dcterms:created>
  <dcterms:modified xsi:type="dcterms:W3CDTF">2024-02-25T11:55:41Z</dcterms:modified>
</cp:coreProperties>
</file>