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லீலிமலர் போல் மலர்ந்திடுவேன்</a:t>
            </a:r>
            <a:br>
              <a:rPr lang="ta-IN" sz="2800" dirty="0"/>
            </a:br>
            <a:r>
              <a:rPr lang="ta-IN" sz="2800" b="1" dirty="0"/>
              <a:t>லீபனோன் மரம் போல் படர்ந்திடுவேன்</a:t>
            </a:r>
            <a:br>
              <a:rPr lang="ta-IN" sz="2800" dirty="0"/>
            </a:br>
            <a:r>
              <a:rPr lang="ta-IN" sz="2800" b="1" dirty="0"/>
              <a:t>கர்த்தரின் சமூகம் பனித்துளி போல்</a:t>
            </a:r>
            <a:br>
              <a:rPr lang="ta-IN" sz="2800" dirty="0"/>
            </a:br>
            <a:r>
              <a:rPr lang="ta-IN" sz="2800" b="1" dirty="0"/>
              <a:t>காலமெல்லாம் என் இதயத்திலே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>
                <a:latin typeface="Arial" panose="020B0604020202020204" pitchFamily="34" charset="0"/>
                <a:cs typeface="Arial" panose="020B0604020202020204" pitchFamily="34" charset="0"/>
              </a:rPr>
              <a:t>Lily malar pol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malarnthiduven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Leebanon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padarnthiduven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samoogam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panithuli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pol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Kaalamellam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idhayathile</a:t>
            </a: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மலர்ந்திடுவேன், படர்ந்திடுவேன்,</a:t>
            </a:r>
            <a:br>
              <a:rPr lang="ta-IN" sz="2800" dirty="0"/>
            </a:br>
            <a:r>
              <a:rPr lang="ta-IN" sz="2800" b="1" dirty="0"/>
              <a:t>நறுமணமாய்ப் பரவிடுவேன்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Malarnthiduven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padarnthiduven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Narumanamaai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paraviduven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மனதார இயேசு சிநேகிக்கின்றார்</a:t>
            </a:r>
            <a:br>
              <a:rPr lang="ta-IN" sz="2800" dirty="0"/>
            </a:br>
            <a:r>
              <a:rPr lang="ta-IN" sz="2800" b="1" dirty="0"/>
              <a:t>மன்னித்தாரே என் மீறுதல்கள்</a:t>
            </a:r>
            <a:br>
              <a:rPr lang="ta-IN" sz="2800" dirty="0"/>
            </a:br>
            <a:r>
              <a:rPr lang="ta-IN" sz="2800" b="1" dirty="0"/>
              <a:t>கோபமோ நீங்கியது</a:t>
            </a:r>
            <a:br>
              <a:rPr lang="ta-IN" sz="2800" dirty="0"/>
            </a:br>
            <a:r>
              <a:rPr lang="ta-IN" sz="2800" b="1" dirty="0"/>
              <a:t>தயவோ வாழ்நாளெல்லாம்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Manathara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Yesu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snegikkindrar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Manniththare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meeruthalgal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Kobamo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neengiyathu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Thayavo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vaazhnalellam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கயிறுகளால் கட்டி இழுத்துக்கொண்டார்</a:t>
            </a:r>
            <a:br>
              <a:rPr lang="ta-IN" sz="2800" dirty="0"/>
            </a:br>
            <a:r>
              <a:rPr lang="ta-IN" sz="2800" b="1" dirty="0"/>
              <a:t>கைப்பிடித்து நடக்கப் பழக்குகிறார்</a:t>
            </a:r>
            <a:br>
              <a:rPr lang="ta-IN" sz="2800" dirty="0"/>
            </a:br>
            <a:r>
              <a:rPr lang="ta-IN" sz="2800" b="1" dirty="0"/>
              <a:t>நுகத்தடி அகற்றிவிட்டார்</a:t>
            </a:r>
            <a:br>
              <a:rPr lang="ta-IN" sz="2800" dirty="0"/>
            </a:br>
            <a:r>
              <a:rPr lang="ta-IN" sz="2800" b="1" dirty="0"/>
              <a:t>பக்கம் சாய்ந்து ஊட்டுகிறார்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Kayirugalal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katti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izhuththukondar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Kaippidiththu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nadakka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pazhakkugiraar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Nugathadi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akatrivittar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Pakkam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saindhu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oottugiraar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91BFE-D91A-6017-9625-37FB78E8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9B8B17C-F718-BC8D-11F8-6EA7830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3. பனித்துளிபோல் என் இதயத்திலே</a:t>
            </a:r>
            <a:br>
              <a:rPr lang="ta-IN" sz="2800" dirty="0"/>
            </a:br>
            <a:r>
              <a:rPr lang="ta-IN" sz="2800" b="1" dirty="0"/>
              <a:t>வார்த்தையினால் தினம் நிரப்புகிறார்</a:t>
            </a:r>
            <a:br>
              <a:rPr lang="ta-IN" sz="2800" dirty="0"/>
            </a:br>
            <a:r>
              <a:rPr lang="ta-IN" sz="2800" b="1" dirty="0"/>
              <a:t>பணிவிடை தொடர்ந்து செய்வேன்</a:t>
            </a:r>
            <a:br>
              <a:rPr lang="ta-IN" sz="2800" dirty="0"/>
            </a:br>
            <a:r>
              <a:rPr lang="ta-IN" sz="2800" b="1" dirty="0"/>
              <a:t>பலியான இயேசுவுக்காய்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Panithulipol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idhayathile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Vaarthaiyinal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dinam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nirappugiraar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Panividai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thodarndhu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seiven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Baliyaana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Yesuvukkai</a:t>
            </a:r>
            <a:br>
              <a:rPr lang="ta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72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</TotalTime>
  <Words>145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704</cp:revision>
  <dcterms:created xsi:type="dcterms:W3CDTF">2023-03-13T17:37:04Z</dcterms:created>
  <dcterms:modified xsi:type="dcterms:W3CDTF">2025-09-24T15:22:02Z</dcterms:modified>
</cp:coreProperties>
</file>