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மான்கள் நீரோடை வாஞ்சிப்பது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ஆன்மா வாஞ்சிக்குதே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மாத்ரம் எந்தன் ஆத்ம நேசர் உம்மை ஆராதிக்கிறேன்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the deer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panteth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waters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my soul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longeth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after thee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alone are my heart’s desire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 long to worship thee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 பெலனும் என் கேடகமுமாம்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ஆவி என்றும் உம்மில் அடி பணியும்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மாத்ரம் எந்தன் ஆத்ம நேசர் உம்மை ஆராதிக்கிறேன்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alone are my strength my shield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you alone may my spirit yield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alone are my heart’s desire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 long to worship you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647</TotalTime>
  <Words>103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446</cp:revision>
  <dcterms:created xsi:type="dcterms:W3CDTF">2023-03-13T17:37:04Z</dcterms:created>
  <dcterms:modified xsi:type="dcterms:W3CDTF">2024-03-10T11:31:28Z</dcterms:modified>
</cp:coreProperties>
</file>