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10-03-2024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மாறிடும் எல்லாம் மாறிடும்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இயேசுவாலே எல்லாம் மாறிடும் (2)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மாறிற்றே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எல்லாம் மாறிற்றே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இயேசுவாலே எல்லாம் மாறிற்றே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8278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1. அவர் ஆடையை தொட்ட மாத்திரத்தில் பெரும் பாடு மாறிற்றே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ஆதியும் அந்தமமுமானவராலே அந்தகாரம் நீங்கிற்றே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கட்டுகள் உடைந்ததே கவலைகள் நீங்கிற்றே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இரையாதே என்று சொன்னாரே திரைகடல் அடங்கிற்றே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அமைதலாய் இரு என்றாரே அலைகளும் ஓய்ந்ததே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பயங்கள் பறந்ததே நம்பிக்கை பிறந்ததே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9836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லாசருவே நீ எழுந்து வா என்று சொன்னாரே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மரித்த லாசரு கல்லறை விட்டு எழுந்து வந்தானே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அழுகுறல் நின்றதே ஆனந்தம் வந்ததே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72128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மாறுதே எல்லாம் மாறுதே என் இயேசுவால் எல்லாம் மாறுதே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மாறுதே துக்கம் மாறுதே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இயேசுவாலே துக்கம் மாறுதே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79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மாறுதே எல்லாம் மாறுதே என் இயேசுவால் எல்லாம் மாறுதே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மாறுதே துக்கம் மாறுதே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இயேசுவாலே கஷ்டம்; மாறுதே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0903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மாறுதே எல்லாம் மாறுதே என் இயேசுவால் எல்லாம் மாறுதே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மாறுதே துக்கம் மாறுதே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இயேசுவாலே கடன்; மாறுதே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33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7. மாறுதே எல்லாம் மாறுதே என் இயேசுவால் எல்லாம் மாறுதே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மாறுதே துக்கம் மாறுதே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இயேசுவாலே வறுமை மாறுதே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79041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8. மாறுதே எல்லாம் மாறுதே என் இயேசுவால் எல்லாம் மாறுதே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மாறுதே துக்கம் மாறுதே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இயேசுவாலே வியாதே மாறுதே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029020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648</TotalTime>
  <Words>168</Words>
  <Application>Microsoft Office PowerPoint</Application>
  <PresentationFormat>Widescreen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447</cp:revision>
  <dcterms:created xsi:type="dcterms:W3CDTF">2023-03-13T17:37:04Z</dcterms:created>
  <dcterms:modified xsi:type="dcterms:W3CDTF">2024-03-10T11:36:11Z</dcterms:modified>
</cp:coreProperties>
</file>