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4" r:id="rId9"/>
    <p:sldId id="261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EAE958D1-5F2C-4207-81A1-51D03DCE3ED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095D858D-8152-46E0-8B33-F3C709665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42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8D1-5F2C-4207-81A1-51D03DCE3ED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858D-8152-46E0-8B33-F3C709665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5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AE958D1-5F2C-4207-81A1-51D03DCE3ED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95D858D-8152-46E0-8B33-F3C709665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674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AE958D1-5F2C-4207-81A1-51D03DCE3ED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95D858D-8152-46E0-8B33-F3C709665F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11572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AE958D1-5F2C-4207-81A1-51D03DCE3ED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95D858D-8152-46E0-8B33-F3C709665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309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8D1-5F2C-4207-81A1-51D03DCE3ED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858D-8152-46E0-8B33-F3C709665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5238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8D1-5F2C-4207-81A1-51D03DCE3ED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858D-8152-46E0-8B33-F3C709665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958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8D1-5F2C-4207-81A1-51D03DCE3ED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858D-8152-46E0-8B33-F3C709665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0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AE958D1-5F2C-4207-81A1-51D03DCE3ED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095D858D-8152-46E0-8B33-F3C709665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95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8D1-5F2C-4207-81A1-51D03DCE3ED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858D-8152-46E0-8B33-F3C709665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76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EAE958D1-5F2C-4207-81A1-51D03DCE3ED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095D858D-8152-46E0-8B33-F3C709665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723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8D1-5F2C-4207-81A1-51D03DCE3ED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858D-8152-46E0-8B33-F3C709665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61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8D1-5F2C-4207-81A1-51D03DCE3ED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858D-8152-46E0-8B33-F3C709665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94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8D1-5F2C-4207-81A1-51D03DCE3ED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858D-8152-46E0-8B33-F3C709665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34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8D1-5F2C-4207-81A1-51D03DCE3ED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858D-8152-46E0-8B33-F3C709665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788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8D1-5F2C-4207-81A1-51D03DCE3ED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858D-8152-46E0-8B33-F3C709665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5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8D1-5F2C-4207-81A1-51D03DCE3ED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5D858D-8152-46E0-8B33-F3C709665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4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958D1-5F2C-4207-81A1-51D03DCE3ED9}" type="datetimeFigureOut">
              <a:rPr lang="en-US" smtClean="0"/>
              <a:pPr/>
              <a:t>7/20/2016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5D858D-8152-46E0-8B33-F3C709665F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753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04800"/>
            <a:ext cx="8382000" cy="63246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kfpik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ckf;fd;Nwh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khl;rpik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ckf;fd;Nwh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JjpAk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GfOk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];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Njhj;jpuKk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JhatH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ckf;fd;Nwh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 </a:t>
            </a: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Muhjid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Muhjid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–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vd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md;gH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,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NaRTf;Nf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dirty="0" smtClean="0">
              <a:latin typeface="Calibri" pitchFamily="34" charset="0"/>
            </a:endParaRPr>
          </a:p>
          <a:p>
            <a:pPr lvl="0" algn="ctr">
              <a:buNone/>
            </a:pPr>
            <a:r>
              <a:rPr lang="en-US" sz="3200" b="1" dirty="0" smtClean="0">
                <a:latin typeface="Calibri" pitchFamily="34" charset="0"/>
              </a:rPr>
              <a:t>4. Um </a:t>
            </a:r>
            <a:r>
              <a:rPr lang="en-US" sz="3200" b="1" dirty="0" err="1" smtClean="0">
                <a:latin typeface="Calibri" pitchFamily="34" charset="0"/>
              </a:rPr>
              <a:t>vazha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seyazhgal</a:t>
            </a:r>
            <a:endParaRPr lang="en-US" sz="3200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Migavum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periya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aathisayamanthro</a:t>
            </a:r>
            <a:endParaRPr lang="en-US" sz="3200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Calibri" pitchFamily="34" charset="0"/>
              </a:rPr>
              <a:t>Um </a:t>
            </a:r>
            <a:r>
              <a:rPr lang="en-US" sz="3200" b="1" dirty="0" err="1" smtClean="0">
                <a:latin typeface="Calibri" pitchFamily="34" charset="0"/>
              </a:rPr>
              <a:t>thooya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vazhigal</a:t>
            </a:r>
            <a:r>
              <a:rPr lang="en-US" sz="3200" b="1" dirty="0" smtClean="0">
                <a:latin typeface="Calibri" pitchFamily="34" charset="0"/>
              </a:rPr>
              <a:t> – </a:t>
            </a:r>
            <a:r>
              <a:rPr lang="en-US" sz="3200" b="1" dirty="0" err="1" smtClean="0">
                <a:latin typeface="Calibri" pitchFamily="34" charset="0"/>
              </a:rPr>
              <a:t>naermaiyaana</a:t>
            </a:r>
            <a:endParaRPr lang="en-US" sz="3200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Sathiyam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deepamanthro</a:t>
            </a: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dirty="0" smtClean="0"/>
          </a:p>
          <a:p>
            <a:pPr lvl="0" algn="ctr">
              <a:buNone/>
            </a:pPr>
            <a:endParaRPr lang="en-US" sz="3200" dirty="0" smtClean="0"/>
          </a:p>
          <a:p>
            <a:pPr lvl="0" algn="ctr">
              <a:buNone/>
            </a:pPr>
            <a:r>
              <a:rPr lang="en-US" sz="3200" dirty="0" smtClean="0"/>
              <a:t>1</a:t>
            </a:r>
            <a:r>
              <a:rPr lang="en-US" sz="3200" dirty="0" smtClean="0">
                <a:latin typeface="Bamini" pitchFamily="2" charset="0"/>
              </a:rPr>
              <a:t>. </a:t>
            </a:r>
            <a:r>
              <a:rPr lang="en-US" sz="3200" b="1" dirty="0" err="1" smtClean="0">
                <a:latin typeface="Bamini" pitchFamily="2" charset="0"/>
              </a:rPr>
              <a:t>tpiyNawg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ngw;w</a:t>
            </a:r>
            <a:r>
              <a:rPr lang="en-US" sz="3200" b="1" dirty="0">
                <a:latin typeface="Bamini" pitchFamily="2" charset="0"/>
              </a:rPr>
              <a:t> ck; ,</a:t>
            </a:r>
            <a:r>
              <a:rPr lang="en-US" sz="3200" b="1" dirty="0" err="1">
                <a:latin typeface="Bamini" pitchFamily="2" charset="0"/>
              </a:rPr>
              <a:t>uj;jj;jhy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tpLjiy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nfhLj;jPH</a:t>
            </a: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>
                <a:latin typeface="Bamini" pitchFamily="2" charset="0"/>
              </a:rPr>
              <a:t>,uh[</a:t>
            </a:r>
            <a:r>
              <a:rPr lang="en-US" sz="3200" b="1" dirty="0" err="1">
                <a:latin typeface="Bamini" pitchFamily="2" charset="0"/>
              </a:rPr>
              <a:t>hf;fSf;fhf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Nytpauhf</a:t>
            </a: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>
                <a:latin typeface="Bamini" pitchFamily="2" charset="0"/>
              </a:rPr>
              <a:t>Ckf;nfd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njupe;J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nfhz;BH</a:t>
            </a: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>
                <a:latin typeface="Bamini" pitchFamily="2" charset="0"/>
              </a:rPr>
              <a:t> </a:t>
            </a:r>
          </a:p>
          <a:p>
            <a:pPr lvl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dirty="0" smtClean="0"/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2. top </a:t>
            </a:r>
            <a:r>
              <a:rPr lang="en-US" sz="3200" b="1" dirty="0" err="1" smtClean="0">
                <a:latin typeface="Bamini" pitchFamily="2" charset="0"/>
              </a:rPr>
              <a:t>fhl;Lk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jPgk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JizahsNu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Njw;Wk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nja;tNk</a:t>
            </a: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md;ghy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ngyj;jhy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mdy</a:t>
            </a:r>
            <a:r>
              <a:rPr lang="en-US" sz="3200" b="1" dirty="0" smtClean="0">
                <a:latin typeface="Bamini" pitchFamily="2" charset="0"/>
              </a:rPr>
              <a:t>; %</a:t>
            </a:r>
            <a:r>
              <a:rPr lang="en-US" sz="3200" b="1" dirty="0" err="1" smtClean="0">
                <a:latin typeface="Bamini" pitchFamily="2" charset="0"/>
              </a:rPr>
              <a:t>l;Lk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Iah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mgpN</a:t>
            </a:r>
            <a:r>
              <a:rPr lang="en-US" sz="3200" b="1" dirty="0" smtClean="0">
                <a:latin typeface="Bamini" pitchFamily="2" charset="0"/>
              </a:rPr>
              <a:t>\f </a:t>
            </a:r>
            <a:r>
              <a:rPr lang="en-US" sz="3200" b="1" dirty="0" err="1" smtClean="0">
                <a:latin typeface="Bamini" pitchFamily="2" charset="0"/>
              </a:rPr>
              <a:t>ehjNu</a:t>
            </a:r>
            <a:endParaRPr lang="en-US" sz="3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821363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3. </a:t>
            </a:r>
            <a:r>
              <a:rPr lang="en-US" sz="3200" b="1" dirty="0" err="1" smtClean="0">
                <a:latin typeface="Bamini" pitchFamily="2" charset="0"/>
              </a:rPr>
              <a:t>vg;NghJk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Uf;fpd;w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dpNkYk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tUfpd;w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vq;fs</a:t>
            </a:r>
            <a:r>
              <a:rPr lang="en-US" sz="3200" b="1" dirty="0">
                <a:latin typeface="Bamini" pitchFamily="2" charset="0"/>
              </a:rPr>
              <a:t>; uh[</a:t>
            </a:r>
            <a:r>
              <a:rPr lang="en-US" sz="3200" b="1" dirty="0" err="1">
                <a:latin typeface="Bamini" pitchFamily="2" charset="0"/>
              </a:rPr>
              <a:t>hNt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>
                <a:latin typeface="Bamini" pitchFamily="2" charset="0"/>
              </a:rPr>
              <a:t>ck; </a:t>
            </a:r>
            <a:r>
              <a:rPr lang="en-US" sz="3200" b="1" dirty="0" err="1">
                <a:latin typeface="Bamini" pitchFamily="2" charset="0"/>
              </a:rPr>
              <a:t>ehkk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tho;f</a:t>
            </a:r>
            <a:r>
              <a:rPr lang="en-US" sz="3200" b="1" dirty="0">
                <a:latin typeface="Bamini" pitchFamily="2" charset="0"/>
              </a:rPr>
              <a:t> ck; </a:t>
            </a:r>
            <a:r>
              <a:rPr lang="en-US" sz="3200" b="1" dirty="0" err="1">
                <a:latin typeface="Bamini" pitchFamily="2" charset="0"/>
              </a:rPr>
              <a:t>muR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tUf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>
                <a:latin typeface="Bamini" pitchFamily="2" charset="0"/>
              </a:rPr>
              <a:t>ck; </a:t>
            </a:r>
            <a:r>
              <a:rPr lang="en-US" sz="3200" b="1" dirty="0" err="1">
                <a:latin typeface="Bamini" pitchFamily="2" charset="0"/>
              </a:rPr>
              <a:t>rpj;jk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epiwNtWf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endParaRPr lang="en-US" sz="3200" dirty="0">
              <a:latin typeface="Bamini" pitchFamily="2" charset="0"/>
            </a:endParaRPr>
          </a:p>
          <a:p>
            <a:pPr lvl="0" algn="ctr">
              <a:buNone/>
            </a:pPr>
            <a:endParaRPr lang="en-US" sz="3200" dirty="0" smtClean="0">
              <a:latin typeface="Bamini" pitchFamily="2" charset="0"/>
            </a:endParaRPr>
          </a:p>
          <a:p>
            <a:pPr lvl="0" algn="ctr">
              <a:buNone/>
            </a:pPr>
            <a:endParaRPr lang="en-US" sz="3200" dirty="0" smtClean="0">
              <a:latin typeface="Bamini" pitchFamily="2" charset="0"/>
            </a:endParaRPr>
          </a:p>
          <a:p>
            <a:pPr lvl="0" algn="ctr">
              <a:buNone/>
            </a:pP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dirty="0" smtClean="0"/>
          </a:p>
          <a:p>
            <a:pPr lvl="0" algn="ctr">
              <a:buNone/>
            </a:pPr>
            <a:r>
              <a:rPr lang="en-US" sz="3200" b="1" dirty="0" smtClean="0">
                <a:latin typeface="Bamini" pitchFamily="2" charset="0"/>
              </a:rPr>
              <a:t>4. ck; </a:t>
            </a:r>
            <a:r>
              <a:rPr lang="en-US" sz="3200" b="1" dirty="0" err="1" smtClean="0">
                <a:latin typeface="Bamini" pitchFamily="2" charset="0"/>
              </a:rPr>
              <a:t>ty;y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nray;fs</a:t>
            </a:r>
            <a:r>
              <a:rPr lang="en-US" sz="3200" b="1" dirty="0" smtClean="0">
                <a:latin typeface="Bamini" pitchFamily="2" charset="0"/>
              </a:rPr>
              <a:t>;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kpfTk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ngupa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mjprakd;Nwh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ck; </a:t>
            </a:r>
            <a:r>
              <a:rPr lang="en-US" sz="3200" b="1" dirty="0" err="1" smtClean="0">
                <a:latin typeface="Bamini" pitchFamily="2" charset="0"/>
              </a:rPr>
              <a:t>Jha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topfs</a:t>
            </a:r>
            <a:r>
              <a:rPr lang="en-US" sz="3200" b="1" dirty="0" smtClean="0">
                <a:latin typeface="Bamini" pitchFamily="2" charset="0"/>
              </a:rPr>
              <a:t>; - </a:t>
            </a:r>
            <a:r>
              <a:rPr lang="en-US" sz="3200" b="1" dirty="0" err="1" smtClean="0">
                <a:latin typeface="Bamini" pitchFamily="2" charset="0"/>
              </a:rPr>
              <a:t>NeHikahd</a:t>
            </a:r>
            <a:endParaRPr lang="en-US" sz="3200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rj;jpa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jPgkd;Nwh</a:t>
            </a:r>
            <a:endParaRPr lang="en-US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57451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Magimai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umakanthro</a:t>
            </a:r>
            <a:endParaRPr lang="en-US" sz="3200" b="1" dirty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itchFamily="34" charset="0"/>
              </a:rPr>
              <a:t>Maatchimai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umakanthro</a:t>
            </a:r>
            <a:endParaRPr lang="en-US" sz="3200" b="1" dirty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itchFamily="34" charset="0"/>
              </a:rPr>
              <a:t>Thuthiyum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pugazhum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sthothiramum</a:t>
            </a:r>
            <a:endParaRPr lang="en-US" sz="3200" b="1" dirty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itchFamily="34" charset="0"/>
              </a:rPr>
              <a:t>Thooyavar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umakanthro</a:t>
            </a:r>
            <a:endParaRPr lang="en-US" sz="3200" b="1" dirty="0" smtClean="0">
              <a:latin typeface="Calibri" pitchFamily="34" charset="0"/>
            </a:endParaRPr>
          </a:p>
          <a:p>
            <a:pPr algn="ctr">
              <a:buNone/>
            </a:pPr>
            <a:endParaRPr lang="en-US" sz="3200" b="1" dirty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itchFamily="34" charset="0"/>
              </a:rPr>
              <a:t>Aarathanai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aarathanai</a:t>
            </a:r>
            <a:r>
              <a:rPr lang="en-US" sz="3200" b="1" dirty="0">
                <a:latin typeface="Calibri" pitchFamily="34" charset="0"/>
              </a:rPr>
              <a:t> – en</a:t>
            </a:r>
          </a:p>
          <a:p>
            <a:pPr algn="ctr">
              <a:buNone/>
            </a:pPr>
            <a:r>
              <a:rPr lang="en-US" sz="3200" b="1" dirty="0" err="1">
                <a:latin typeface="Calibri" pitchFamily="34" charset="0"/>
              </a:rPr>
              <a:t>Anbar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yesuvuke</a:t>
            </a:r>
            <a:endParaRPr lang="en-US" sz="3200" b="1" dirty="0">
              <a:latin typeface="Calibri" pitchFamily="34" charset="0"/>
            </a:endParaRPr>
          </a:p>
          <a:p>
            <a:pPr algn="ctr"/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81000"/>
            <a:ext cx="9144000" cy="5745163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lvl="0"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lvl="0" algn="ctr">
              <a:buNone/>
            </a:pPr>
            <a:r>
              <a:rPr lang="en-US" sz="3200" b="1" dirty="0" smtClean="0">
                <a:latin typeface="Calibri" pitchFamily="34" charset="0"/>
              </a:rPr>
              <a:t>1. </a:t>
            </a:r>
            <a:r>
              <a:rPr lang="en-US" sz="3200" b="1" dirty="0" err="1" smtClean="0">
                <a:latin typeface="Calibri" pitchFamily="34" charset="0"/>
              </a:rPr>
              <a:t>Vizhaiyera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pethra</a:t>
            </a:r>
            <a:r>
              <a:rPr lang="en-US" sz="3200" b="1" dirty="0">
                <a:latin typeface="Calibri" pitchFamily="34" charset="0"/>
              </a:rPr>
              <a:t> um </a:t>
            </a:r>
            <a:r>
              <a:rPr lang="en-US" sz="3200" b="1" dirty="0" err="1">
                <a:latin typeface="Calibri" pitchFamily="34" charset="0"/>
              </a:rPr>
              <a:t>irathathirkaga</a:t>
            </a:r>
            <a:endParaRPr lang="en-US" sz="3200" b="1" dirty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itchFamily="34" charset="0"/>
              </a:rPr>
              <a:t>Viduthazhai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kodutheer</a:t>
            </a:r>
            <a:endParaRPr lang="en-US" sz="3200" b="1" dirty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itchFamily="34" charset="0"/>
              </a:rPr>
              <a:t>Rajakazhukaga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leviyaraaga</a:t>
            </a:r>
            <a:endParaRPr lang="en-US" sz="3200" b="1" dirty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itchFamily="34" charset="0"/>
              </a:rPr>
              <a:t>Umakena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therinthu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kondeer</a:t>
            </a:r>
            <a:endParaRPr lang="en-US" sz="3200" b="1" dirty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>
                <a:latin typeface="Calibri" pitchFamily="34" charset="0"/>
              </a:rPr>
              <a:t> </a:t>
            </a:r>
          </a:p>
          <a:p>
            <a:pPr lvl="0" algn="ctr">
              <a:buNone/>
            </a:pPr>
            <a:endParaRPr lang="en-US" sz="3200" b="1" dirty="0">
              <a:latin typeface="Calibri" pitchFamily="34" charset="0"/>
            </a:endParaRPr>
          </a:p>
          <a:p>
            <a:pPr algn="ctr"/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dirty="0" smtClean="0">
              <a:latin typeface="Calibri" pitchFamily="34" charset="0"/>
            </a:endParaRPr>
          </a:p>
          <a:p>
            <a:pPr lvl="0" algn="ctr">
              <a:buNone/>
            </a:pPr>
            <a:r>
              <a:rPr lang="en-US" sz="3200" b="1" dirty="0" smtClean="0">
                <a:latin typeface="Calibri" pitchFamily="34" charset="0"/>
              </a:rPr>
              <a:t>2. </a:t>
            </a:r>
            <a:r>
              <a:rPr lang="en-US" sz="3200" b="1" dirty="0" err="1" smtClean="0">
                <a:latin typeface="Calibri" pitchFamily="34" charset="0"/>
              </a:rPr>
              <a:t>Vazhi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kaathum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deepam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thunaiyazhare</a:t>
            </a:r>
            <a:endParaRPr lang="en-US" sz="3200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Thethrum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deivame</a:t>
            </a:r>
            <a:endParaRPr lang="en-US" sz="3200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Anbaal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pezhathaal</a:t>
            </a:r>
            <a:endParaRPr lang="en-US" sz="3200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Calibri" pitchFamily="34" charset="0"/>
              </a:rPr>
              <a:t>Anal </a:t>
            </a:r>
            <a:r>
              <a:rPr lang="en-US" sz="3200" b="1" dirty="0" err="1" smtClean="0">
                <a:latin typeface="Calibri" pitchFamily="34" charset="0"/>
              </a:rPr>
              <a:t>moothum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aaiya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abhisega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naathare</a:t>
            </a: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304800"/>
            <a:ext cx="9144000" cy="5821363"/>
          </a:xfrm>
        </p:spPr>
        <p:txBody>
          <a:bodyPr>
            <a:normAutofit/>
          </a:bodyPr>
          <a:lstStyle/>
          <a:p>
            <a:pPr lvl="0"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lvl="0"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lvl="0"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lvl="0" algn="ctr">
              <a:buNone/>
            </a:pPr>
            <a:r>
              <a:rPr lang="en-US" sz="3200" b="1" dirty="0" smtClean="0">
                <a:latin typeface="Calibri" pitchFamily="34" charset="0"/>
              </a:rPr>
              <a:t>3. </a:t>
            </a:r>
            <a:r>
              <a:rPr lang="en-US" sz="3200" b="1" dirty="0" err="1" smtClean="0">
                <a:latin typeface="Calibri" pitchFamily="34" charset="0"/>
              </a:rPr>
              <a:t>Eppothum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irukinthra</a:t>
            </a:r>
            <a:endParaRPr lang="en-US" sz="3200" dirty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>
                <a:latin typeface="Calibri" pitchFamily="34" charset="0"/>
              </a:rPr>
              <a:t>Enimezhum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varukinthra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engal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raajave</a:t>
            </a:r>
            <a:endParaRPr lang="en-US" sz="3200" dirty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>
                <a:latin typeface="Calibri" pitchFamily="34" charset="0"/>
              </a:rPr>
              <a:t>Um </a:t>
            </a:r>
            <a:r>
              <a:rPr lang="en-US" sz="3200" b="1" dirty="0" err="1">
                <a:latin typeface="Calibri" pitchFamily="34" charset="0"/>
              </a:rPr>
              <a:t>naamam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vazhga</a:t>
            </a:r>
            <a:r>
              <a:rPr lang="en-US" sz="3200" b="1" dirty="0">
                <a:latin typeface="Calibri" pitchFamily="34" charset="0"/>
              </a:rPr>
              <a:t> um </a:t>
            </a:r>
            <a:r>
              <a:rPr lang="en-US" sz="3200" b="1" dirty="0" err="1">
                <a:latin typeface="Calibri" pitchFamily="34" charset="0"/>
              </a:rPr>
              <a:t>aarasu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varuga</a:t>
            </a:r>
            <a:endParaRPr lang="en-US" sz="3200" dirty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>
                <a:latin typeface="Calibri" pitchFamily="34" charset="0"/>
              </a:rPr>
              <a:t>Um </a:t>
            </a:r>
            <a:r>
              <a:rPr lang="en-US" sz="3200" b="1" dirty="0" err="1">
                <a:latin typeface="Calibri" pitchFamily="34" charset="0"/>
              </a:rPr>
              <a:t>sitham</a:t>
            </a:r>
            <a:r>
              <a:rPr lang="en-US" sz="3200" b="1" dirty="0">
                <a:latin typeface="Calibri" pitchFamily="34" charset="0"/>
              </a:rPr>
              <a:t> </a:t>
            </a:r>
            <a:r>
              <a:rPr lang="en-US" sz="3200" b="1" dirty="0" err="1">
                <a:latin typeface="Calibri" pitchFamily="34" charset="0"/>
              </a:rPr>
              <a:t>niraiveruga</a:t>
            </a:r>
            <a:endParaRPr lang="en-US" sz="3200" dirty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>
                <a:latin typeface="Calibri" pitchFamily="34" charset="0"/>
              </a:rPr>
              <a:t> </a:t>
            </a:r>
            <a:endParaRPr lang="en-US" sz="3200" dirty="0">
              <a:latin typeface="Calibri" pitchFamily="34" charset="0"/>
            </a:endParaRPr>
          </a:p>
          <a:p>
            <a:pPr lvl="0" algn="ctr">
              <a:buNone/>
            </a:pPr>
            <a:endParaRPr lang="en-US" sz="3200" dirty="0">
              <a:latin typeface="Calibri" pitchFamily="34" charset="0"/>
            </a:endParaRPr>
          </a:p>
          <a:p>
            <a:pPr algn="ctr">
              <a:buNone/>
            </a:pPr>
            <a:endParaRPr lang="en-US" sz="32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8</TotalTime>
  <Words>176</Words>
  <Application>Microsoft Office PowerPoint</Application>
  <PresentationFormat>On-screen Show (4:3)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14</cp:revision>
  <dcterms:created xsi:type="dcterms:W3CDTF">2014-05-06T16:09:10Z</dcterms:created>
  <dcterms:modified xsi:type="dcterms:W3CDTF">2016-07-20T16:43:02Z</dcterms:modified>
</cp:coreProperties>
</file>