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 உமக்கன்றோ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மாட்சிமை உமக்கன்றோ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துதியும் புகழும் ஸ்தோத்திரமும்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தூயவர் உமக்கன்றோ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ஆராதனை – என்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அன்பர் இயேசுவுக்கே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விலையேறப் பெற்ற உம் இரத்தத்தால்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விடுதலை கொடுத்தீர்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இராஜாக்களுக்காக லேவியராக</a:t>
            </a:r>
            <a:br>
              <a:rPr lang="ta-IN" sz="3200"/>
            </a:br>
            <a:r>
              <a:rPr lang="ta-IN" sz="3200"/>
              <a:t>உ</a:t>
            </a:r>
            <a:r>
              <a:rPr lang="ta-IN" sz="3200" b="1" i="0">
                <a:effectLst/>
                <a:latin typeface="Times New Roman" panose="02020603050405020304" pitchFamily="18" charset="0"/>
              </a:rPr>
              <a:t>மக்கென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தெரிந்து கொண்டீர்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98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வழி காட்டும் தீபம் துணையாளரே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தேற்றும் தெய்வமே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அன்பால் பெலத்தால்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அனல் மூட்டும் ஐயா அபிஷேக நாதரே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21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எப்போதும் இருக்கின்ற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இனிமேலும் வருகின்ற எங்கள் ராஜாவே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நாமம் வாழ்க உம் அரசு வருக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சித்தம் நிறைவேறுக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69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உம் வல்ல செயல்கள்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மிகவும் பெரிய அதிசயமன்றோ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தூய வழிகள் - நேர்மையான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சத்திய தீபமன்றோ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6094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653</TotalTime>
  <Words>91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455</cp:revision>
  <dcterms:created xsi:type="dcterms:W3CDTF">2023-03-13T17:37:04Z</dcterms:created>
  <dcterms:modified xsi:type="dcterms:W3CDTF">2025-07-24T04:39:41Z</dcterms:modified>
</cp:coreProperties>
</file>