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மகிமையை விட்டு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பூலோகம் வந்து மரித்தீரே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maritheerae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கோடான கோடி நன்றிகள்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செலுத்துவேன் செலுத்துவேன்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காயப்பட்ட கரத்தை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முத்தம் செய்வேன் முத்தம் செய்வேன்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முத்தம் செய்வேன்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நாமத்திற்கும் மேலான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என்றும் காக்கும்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நாளெல்லாம்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பாதம் சேர்வேன் பாதம் சேர்வேன்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நாமத்தையே உயர்த்திடுவேன்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உயர்த்திடுவேன்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Kayapatha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nalelaam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பரலோகின்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வாசல் திறந்தவர்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மகிமையில் உம்மைக் காண்பேனே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நேசரே உம்மைப் பார்க்கையில்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துதிப்பேனே கிரீடம் பெற்று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துதிப்பேனே துதிப்பேனே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kaanpaenae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654</TotalTime>
  <Words>148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457</cp:revision>
  <dcterms:created xsi:type="dcterms:W3CDTF">2023-03-13T17:37:04Z</dcterms:created>
  <dcterms:modified xsi:type="dcterms:W3CDTF">2024-03-10T11:58:54Z</dcterms:modified>
</cp:coreProperties>
</file>