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மகிழ்ந்து பாடு – அல்லேலுயா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புகழ்ந்து பாடு – அல்லேலுயா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ஆமென்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சேர்ந்து பாடு - அல்லேலுயா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 பாடு - அல்லேலுயா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ஆமென்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அல்லேலுயா (18)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நல்லவர்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தேவாதி தேவனை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கர்த்தாதி கர்த்தரை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அற்புதம் செய்பவரை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வானங்களை விரித்தவரை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பூமியை படைத்தவரை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சூரியனை படைத்தவரை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சந்திரனை படைத்தவரை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தாழ்வில் நினைத்தவரை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விடுதலை தந்தவரை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ஆகாரம் தருபவரை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பரத்தின் தேவனை துதியுங்கள்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கிருபை என்றுமுள்ளது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124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482</cp:revision>
  <dcterms:created xsi:type="dcterms:W3CDTF">2023-03-13T17:37:04Z</dcterms:created>
  <dcterms:modified xsi:type="dcterms:W3CDTF">2024-03-10T12:56:55Z</dcterms:modified>
</cp:coreProperties>
</file>