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மகிழ்வோம் மகிழ்வோம் தினம் அகமகிழ்வோம்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 இராஜன் நம் சொந்தமாயினார்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இந்தப் பார்தலத்தின் சொந்தக்காரர் அவர்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எந்தன் உள்ளத்தின் சொந்தமானார்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br>
              <a:rPr lang="ta-IN" sz="32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 ஆனந்தமே பரமானந்தமே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இது மாபெரும் பாக்கியமே - இந்தப்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பார்தலத்தின் சொந்தக்காரர் அவர்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எந்தன் உள்ளத்தின் சொந்தமானார்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சின்னஞ்சிறு வயதில் என்னைக் குறித்துவிட்டார்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தூரம் போயினும் கண்டுக்கொண்டார்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தமது ஜீவனை எனக்கும் அளித்து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ஜீவன் பெற்றுக்கொள் என்றுரைத்தார்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98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எந்தச் சூழ்நிலையும் அவர் அன்பினின்று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என்னைப் பிரிக்காது காத்துக்கொள்வார்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நம்பி அவர் தந்த பொறுப்பதனை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வரும் வரைக் காத்துக் கொள்வேன்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21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வரும் நாளினில் என்னைக் கரம் அசைத்து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அன்பாய்க் கூப்பிட்டுச் சேர்த்துக்கொள்வார்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சமூகமதில் அங்கே அவருடனே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ஆடிப்பாடியே மகிழ்ந்திடுவேன்</a:t>
            </a:r>
            <a:br>
              <a:rPr lang="ta-IN" sz="3200" dirty="0"/>
            </a:b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56550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658</TotalTime>
  <Words>92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477</cp:revision>
  <dcterms:created xsi:type="dcterms:W3CDTF">2023-03-13T17:37:04Z</dcterms:created>
  <dcterms:modified xsi:type="dcterms:W3CDTF">2024-03-10T12:49:38Z</dcterms:modified>
</cp:coreProperties>
</file>