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அன்பே, அன்பே, அன்பே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ஆருயிர் உறவே!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ஆனந்தம் ஆனந்தமே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ஒரு நாள் உம் தயை கண்டேன்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அந்நாள் என்னை வெறுத்தேனையா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தயை பெரிதையா - என் மேல்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தயை பெரிதையா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அன்பே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பரலோகத்தின் அருமைப் பொருளே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நரலோகரில் அன்பேனையா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ஆழம் அறிவேனோ - அன்பின்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ஆழம் அறிவேனோ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அன்பே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அலைந்தேன் பல நாள் உமையும் அறியா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மறந்தே திரிந்த துரோகியை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அணைத்தீர் அன்பாலே - என்னையும்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அணைத்தீர் அன்பாலே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அன்பே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04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பூலோகத்தின் பொருளின்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அழியும் புல்லின் பூவைப் போல்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வாடாதே ஐயா - அன்பு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வாடாதே ஐயா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அன்பே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265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</TotalTime>
  <Words>127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202</cp:revision>
  <dcterms:created xsi:type="dcterms:W3CDTF">2023-03-13T17:37:04Z</dcterms:created>
  <dcterms:modified xsi:type="dcterms:W3CDTF">2023-05-01T17:16:56Z</dcterms:modified>
</cp:coreProperties>
</file>