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Latha" panose="020B0604020202020204" pitchFamily="34" charset="0"/>
              <a:cs typeface="Latha" panose="020B0604020202020204" pitchFamily="34" charset="0"/>
            </a:endParaRPr>
          </a:p>
          <a:p>
            <a:pPr algn="ctr"/>
            <a:endParaRPr lang="en-IN" sz="3200" b="1" dirty="0">
              <a:latin typeface="Latha" panose="020B0604020202020204" pitchFamily="34" charset="0"/>
              <a:cs typeface="Latha" panose="020B0604020202020204" pitchFamily="34" charset="0"/>
            </a:endParaRPr>
          </a:p>
          <a:p>
            <a:pPr algn="ctr"/>
            <a:r>
              <a:rPr lang="ta-IN" sz="3200" b="1" i="0" dirty="0">
                <a:effectLst/>
                <a:latin typeface="Latha" panose="020B0604020202020204" pitchFamily="34" charset="0"/>
                <a:cs typeface="Latha" panose="020B0604020202020204" pitchFamily="34" charset="0"/>
              </a:rPr>
              <a:t>அன்பே கல்வாரி அன்பே</a:t>
            </a:r>
            <a:br>
              <a:rPr lang="ta-IN" sz="3200" dirty="0">
                <a:latin typeface="Latha" panose="020B0604020202020204" pitchFamily="34" charset="0"/>
                <a:cs typeface="Latha" panose="020B0604020202020204" pitchFamily="34" charset="0"/>
              </a:rPr>
            </a:br>
            <a:r>
              <a:rPr lang="ta-IN" sz="3200" b="1" i="0" dirty="0">
                <a:effectLst/>
                <a:latin typeface="Latha" panose="020B0604020202020204" pitchFamily="34" charset="0"/>
                <a:cs typeface="Latha" panose="020B0604020202020204" pitchFamily="34" charset="0"/>
              </a:rPr>
              <a:t>உம்மைப் பார்க்கையிலே</a:t>
            </a:r>
            <a:br>
              <a:rPr lang="ta-IN" sz="3200" dirty="0">
                <a:latin typeface="Latha" panose="020B0604020202020204" pitchFamily="34" charset="0"/>
                <a:cs typeface="Latha" panose="020B0604020202020204" pitchFamily="34" charset="0"/>
              </a:rPr>
            </a:br>
            <a:r>
              <a:rPr lang="ta-IN" sz="3200" b="1" i="0" dirty="0">
                <a:effectLst/>
                <a:latin typeface="Latha" panose="020B0604020202020204" pitchFamily="34" charset="0"/>
                <a:cs typeface="Latha" panose="020B0604020202020204" pitchFamily="34" charset="0"/>
              </a:rPr>
              <a:t>என் உள்ளம் உடையுதப்பா</a:t>
            </a:r>
            <a:endParaRPr lang="en-IN" sz="3200" b="1" i="0" dirty="0">
              <a:effectLst/>
              <a:latin typeface="Latha" panose="020B0604020202020204" pitchFamily="34" charset="0"/>
              <a:cs typeface="Latha" panose="020B0604020202020204" pitchFamily="34" charset="0"/>
            </a:endParaRPr>
          </a:p>
          <a:p>
            <a:pPr algn="ctr"/>
            <a:endParaRPr lang="en-IN" sz="3200" b="1" dirty="0">
              <a:latin typeface="Latha" panose="020B0604020202020204" pitchFamily="34" charset="0"/>
              <a:cs typeface="Latha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kalvari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parkayile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udayuthappa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-- (2)</a:t>
            </a:r>
          </a:p>
          <a:p>
            <a:pPr algn="ctr"/>
            <a:endParaRPr lang="en-IN" sz="3200" b="1" dirty="0">
              <a:latin typeface="Latha" panose="020B0604020202020204" pitchFamily="34" charset="0"/>
              <a:cs typeface="Latha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தாகம் தாகம் என்றீர்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எனக்காய் ஏங்கி நின்றீர் --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பாவங்கள் சுமந்தீர் - எங்கள்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பரிகார பலியானீர் - எங்கள் -- (2) -- அன்பே கல்வாரி அன்பே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Thagam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thagam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Enekkai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nindeer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--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Pavangal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sumandheer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Parigara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balianeer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-- (2) --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Kalvaari</a:t>
            </a:r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ctr">
              <a:buAutoNum type="arabicPeriod"/>
            </a:pPr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br>
              <a:rPr lang="ta-IN" sz="32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878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625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காயங்கள் பார்க்கின்றேன்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கண்ணீர் வடிக்கின்றேன் --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தூய திரு இரத்தமே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துடிக்கும் தாயுள்ளமே - எங்கள் -- (2) -- அன்பே கல்வாரி அன்பே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nl-NL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Kayangal paarkinden</a:t>
            </a:r>
            <a:br>
              <a:rPr lang="nl-NL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Kaneer vadikinden -- (2)</a:t>
            </a:r>
            <a:br>
              <a:rPr lang="nl-NL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Thuya thirurathame</a:t>
            </a:r>
            <a:br>
              <a:rPr lang="nl-NL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Thudikkum thai ullame - Engal -- (2) -- Anbe Kalvaari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599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625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அணைக்கும் கரங்களிலே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ஆணிகளா சுவாமி? --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நினைத்து பார்க்கையிலே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நெஞ்சம் உருகுதையா - எங்கள் -- (2) -- அன்பே கல்வாரி அன்பே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</a:rPr>
              <a:t>3.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Aanaikkum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karangalile</a:t>
            </a:r>
            <a:br>
              <a:rPr lang="en-IN" sz="3200" dirty="0"/>
            </a:br>
            <a:r>
              <a:rPr lang="en-IN" sz="3200" b="1" i="0" dirty="0" err="1">
                <a:effectLst/>
                <a:latin typeface="Arial" panose="020B0604020202020204" pitchFamily="34" charset="0"/>
              </a:rPr>
              <a:t>Aanigala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swami -- (2)</a:t>
            </a:r>
            <a:br>
              <a:rPr lang="en-IN" sz="3200" dirty="0"/>
            </a:br>
            <a:r>
              <a:rPr lang="en-IN" sz="3200" b="1" i="0" dirty="0" err="1">
                <a:effectLst/>
                <a:latin typeface="Arial" panose="020B0604020202020204" pitchFamily="34" charset="0"/>
              </a:rPr>
              <a:t>Neenaithu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parkayile</a:t>
            </a:r>
            <a:br>
              <a:rPr lang="en-IN" sz="3200" dirty="0"/>
            </a:br>
            <a:r>
              <a:rPr lang="en-IN" sz="3200" b="1" i="0" dirty="0" err="1">
                <a:effectLst/>
                <a:latin typeface="Arial" panose="020B0604020202020204" pitchFamily="34" charset="0"/>
              </a:rPr>
              <a:t>Nenjam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urugudhaiya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Engal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-- (2) --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Anbe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Kalvaari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448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625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4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. நெஞ்சிலே ஓர் ஊற்று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நதியாய் பாயுதையா --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மனிதர்கள் மூழ்கணுமே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மறுரூபம் ஆகணுமே - எங்கள் -- (2) -- அன்பே கல்வாரி அன்பே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Nenjile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ootru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Nadhiyai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payuthaiya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--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Manidhargal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muulganumme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Marurubam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aaganume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-- (2) --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Kalvaari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21536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46</TotalTime>
  <Words>246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Latha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195</cp:revision>
  <dcterms:created xsi:type="dcterms:W3CDTF">2023-03-13T17:37:04Z</dcterms:created>
  <dcterms:modified xsi:type="dcterms:W3CDTF">2023-05-01T17:10:02Z</dcterms:modified>
</cp:coreProperties>
</file>