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அன்பினால் அணைத்திடஇ ஆதவன் தோன்றினார்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துன்பங்கள் யாவையும் அகற்றிட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துங்கவன் பிறந்தாரே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விண்மீன்கள் வாழ்த்துப்பாட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விண்மீனாய் பிறந்தார்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மேய்ப்பர் கூட்டம் புகழ்பாட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மேய்ப்பர் இயேசு பிறந்தார்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சிலுவை சுமந்திட தட்சனாய் உதித்தாரே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பாவி என்னை மீட்டிட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பாலனாய் பிறந்தாரே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விண்மீன்கள்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அற்புதங்கள் செய்திட அற்புதமாய் பிறந்தார்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பாவங்கள் போக்கிடவே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பாவக்கோலம் எடுத்தார்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விண்மீன்கள்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4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பிசாசின் கண்ணியில் நாம் அகப்பட்டிருந்தோமே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விடுவிக்க நம்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கண்ணி மடியில் பிறந்தாரே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விண்மீன்கள்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1536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</TotalTime>
  <Words>73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201</cp:revision>
  <dcterms:created xsi:type="dcterms:W3CDTF">2023-03-13T17:37:04Z</dcterms:created>
  <dcterms:modified xsi:type="dcterms:W3CDTF">2023-05-01T17:21:07Z</dcterms:modified>
</cp:coreProperties>
</file>