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01-05-2023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அன்பு கூறுவேன் இன்னும் அதிகமாய்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ஆராதிப்பேன் இன்னும் ஆர்வமாய்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முழு உள்ளத்தோடு ஆராதிப்பேன்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முழு பெலத்தோடு அன்புகூருவேன்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ஆராதனை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ஆராதனை ஆராதனை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எபிநேசரே எபிநேசரே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இதுவரையில் உதவினீரே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1448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எல்ரோயீ எல்ரோயீ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கண்டீரே நன்றி ஐயா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215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யேகோவா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ராப்பா யேகோவா ராப்பா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சுகம் தந்தீரே நன்றி ஐயா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665770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48</TotalTime>
  <Words>41</Words>
  <Application>Microsoft Office PowerPoint</Application>
  <PresentationFormat>Widescreen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208</cp:revision>
  <dcterms:created xsi:type="dcterms:W3CDTF">2023-03-13T17:37:04Z</dcterms:created>
  <dcterms:modified xsi:type="dcterms:W3CDTF">2023-05-01T17:25:00Z</dcterms:modified>
</cp:coreProperties>
</file>