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3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5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7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5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4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8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1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9A19-A09C-46B7-8B72-35515C619B2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E4CE-D3AA-4054-85A5-E99D421654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4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7772400" cy="6096000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md;G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$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WNtd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d;Dk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mjpfkha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Muhjpg;Ngd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d;Dk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Mu;tkha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KO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cs;sj;NjhL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Muhjpg;Ngd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KO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ngyj;NjhL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md;G$UNtd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vgpNerNu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vgpNerNu</a:t>
            </a:r>
            <a:r>
              <a:rPr lang="en-US" sz="3200" b="1" dirty="0" smtClean="0">
                <a:latin typeface="Bamini" pitchFamily="2" charset="0"/>
              </a:rPr>
              <a:t> </a:t>
            </a: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Jtiuapy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cjtpdPNu</a:t>
            </a:r>
            <a:r>
              <a:rPr lang="en-US" sz="3200" b="1" dirty="0" smtClean="0">
                <a:latin typeface="Bamini" pitchFamily="2" charset="0"/>
              </a:rPr>
              <a:t> </a:t>
            </a: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vy;NuhaP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vy;NuhaP</a:t>
            </a:r>
            <a:r>
              <a:rPr lang="en-US" sz="3200" b="1" dirty="0" smtClean="0">
                <a:latin typeface="Bamini" pitchFamily="2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fz;BNu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r>
              <a:rPr lang="en-US" sz="3200" b="1" dirty="0" smtClean="0">
                <a:latin typeface="Bamini" pitchFamily="2" charset="0"/>
              </a:rPr>
              <a:t> </a:t>
            </a: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NaNfhth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uhg;gh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NaNfhth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uhg;gh</a:t>
            </a:r>
            <a:r>
              <a:rPr lang="en-US" sz="3200" b="1" dirty="0" smtClean="0">
                <a:latin typeface="Bamini" pitchFamily="2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je;jPNu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r>
              <a:rPr lang="en-US" sz="3200" b="1" dirty="0" smtClean="0">
                <a:latin typeface="Bamini" pitchFamily="2" charset="0"/>
              </a:rPr>
              <a:t> </a:t>
            </a: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Anbu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kooruvaen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innum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aathigamaai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Aarathipaen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innum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aarvamaai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Muzhu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ullathodu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aarathipaen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Muzhu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pezhathodu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anbu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kooruvaen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Aarathanai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aarathani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Aarathanai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aarathanai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Ebenezare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ebenezare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Ithuvaraiyizh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othavineere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Elroyee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elroyee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Ennai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kandeere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nandri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aaiya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Yehova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raapa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yehova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raapa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sugam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thantheere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nandri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aaiya</a:t>
            </a:r>
            <a:r>
              <a:rPr lang="en-US" sz="3200" b="1" dirty="0" smtClean="0">
                <a:latin typeface="Calibri" pitchFamily="34" charset="0"/>
              </a:rPr>
              <a:t> </a:t>
            </a:r>
          </a:p>
          <a:p>
            <a:pPr algn="ctr">
              <a:buNone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66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9</cp:revision>
  <dcterms:created xsi:type="dcterms:W3CDTF">2014-05-19T16:44:21Z</dcterms:created>
  <dcterms:modified xsi:type="dcterms:W3CDTF">2016-06-30T15:59:16Z</dcterms:modified>
</cp:coreProperties>
</file>