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8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39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0589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31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21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71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86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2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2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8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9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2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4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8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1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34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48768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Mz;ltH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gilj;j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ntw;wpapd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ehspJ</a:t>
            </a:r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d;W</a:t>
            </a:r>
            <a:r>
              <a:rPr lang="en-US" sz="3200" b="1" dirty="0">
                <a:latin typeface="Bamini" pitchFamily="2" charset="0"/>
              </a:rPr>
              <a:t> mf </a:t>
            </a:r>
            <a:r>
              <a:rPr lang="en-US" sz="3200" b="1" dirty="0" err="1">
                <a:latin typeface="Bamini" pitchFamily="2" charset="0"/>
              </a:rPr>
              <a:t>kfpo;Nthk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mf;fspg;Nghk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 err="1">
                <a:latin typeface="Bamini" pitchFamily="2" charset="0"/>
              </a:rPr>
              <a:t>my;NyYhah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ghLNthk</a:t>
            </a:r>
            <a:r>
              <a:rPr lang="en-US" sz="3200" b="1" dirty="0">
                <a:latin typeface="Bamini" pitchFamily="2" charset="0"/>
              </a:rPr>
              <a:t>; - 2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76200"/>
            <a:ext cx="8534400" cy="5931091"/>
          </a:xfrm>
        </p:spPr>
        <p:txBody>
          <a:bodyPr>
            <a:normAutofit/>
          </a:bodyPr>
          <a:lstStyle/>
          <a:p>
            <a:pPr marL="109728" lvl="0" indent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marL="109728" lvl="0" indent="0" algn="ctr">
              <a:buNone/>
            </a:pPr>
            <a:r>
              <a:rPr lang="en-US" sz="3200" b="1" dirty="0" smtClean="0">
                <a:latin typeface="Bamini" pitchFamily="2" charset="0"/>
              </a:rPr>
              <a:t>1. </a:t>
            </a:r>
            <a:r>
              <a:rPr lang="en-US" sz="3200" b="1" dirty="0" err="1" smtClean="0">
                <a:latin typeface="Bamini" pitchFamily="2" charset="0"/>
              </a:rPr>
              <a:t>vdf;Fj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Jiz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nra;a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Mz;ltH</a:t>
            </a:r>
            <a:endParaRPr lang="en-US" sz="3200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gf;fk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Uf;fpd;whH</a:t>
            </a:r>
            <a:r>
              <a:rPr lang="en-US" sz="3200" b="1" dirty="0">
                <a:latin typeface="Bamini" pitchFamily="2" charset="0"/>
              </a:rPr>
              <a:t> – 2</a:t>
            </a:r>
            <a:endParaRPr lang="en-US" sz="3200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cyf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kdpjHfs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vdf;F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vjpuhf</a:t>
            </a:r>
            <a:endParaRPr lang="en-US" sz="3200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vd;d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nra;a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KbAk</a:t>
            </a:r>
            <a:r>
              <a:rPr lang="en-US" sz="3200" b="1" dirty="0">
                <a:latin typeface="Bamini" pitchFamily="2" charset="0"/>
              </a:rPr>
              <a:t>; - 2</a:t>
            </a:r>
            <a:endParaRPr lang="en-US" sz="3200" dirty="0">
              <a:latin typeface="Bamini" pitchFamily="2" charset="0"/>
            </a:endParaRPr>
          </a:p>
          <a:p>
            <a:pPr algn="ctr"/>
            <a:endParaRPr lang="en-US" sz="3200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Njhy;tp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y;iy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ekf;F</a:t>
            </a:r>
            <a:endParaRPr lang="en-US" sz="3200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ntw;wpg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gtdp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nry;YNthk</a:t>
            </a:r>
            <a:r>
              <a:rPr lang="en-US" sz="3200" b="1" dirty="0">
                <a:latin typeface="Bamini" pitchFamily="2" charset="0"/>
              </a:rPr>
              <a:t>; - 2</a:t>
            </a:r>
            <a:endParaRPr lang="en-US" sz="3200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lvl="0" indent="0" algn="ctr">
              <a:buNone/>
            </a:pPr>
            <a:r>
              <a:rPr lang="en-US" sz="3200" b="1" dirty="0" smtClean="0">
                <a:latin typeface="Bamini" pitchFamily="2" charset="0"/>
              </a:rPr>
              <a:t>2. </a:t>
            </a:r>
            <a:r>
              <a:rPr lang="en-US" sz="3200" b="1" dirty="0" err="1" smtClean="0">
                <a:latin typeface="Bamini" pitchFamily="2" charset="0"/>
              </a:rPr>
              <a:t>vdJ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Mw;wYk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ghlYk</a:t>
            </a:r>
            <a:r>
              <a:rPr lang="en-US" sz="3200" b="1" dirty="0">
                <a:latin typeface="Bamini" pitchFamily="2" charset="0"/>
              </a:rPr>
              <a:t>;</a:t>
            </a:r>
            <a:endParaRPr lang="en-US" sz="3200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vdJ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kPl;GkhdhH</a:t>
            </a:r>
            <a:r>
              <a:rPr lang="en-US" sz="3200" b="1" dirty="0">
                <a:latin typeface="Bamini" pitchFamily="2" charset="0"/>
              </a:rPr>
              <a:t> – 2</a:t>
            </a:r>
            <a:endParaRPr lang="en-US" sz="3200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ePjpkhd;fspd</a:t>
            </a:r>
            <a:r>
              <a:rPr lang="en-US" sz="3200" b="1" dirty="0">
                <a:latin typeface="Bamini" pitchFamily="2" charset="0"/>
              </a:rPr>
              <a:t>; $</a:t>
            </a:r>
            <a:r>
              <a:rPr lang="en-US" sz="3200" b="1" dirty="0" err="1">
                <a:latin typeface="Bamini" pitchFamily="2" charset="0"/>
              </a:rPr>
              <a:t>lhuj;jpy</a:t>
            </a:r>
            <a:r>
              <a:rPr lang="en-US" sz="3200" b="1" dirty="0">
                <a:latin typeface="Bamini" pitchFamily="2" charset="0"/>
              </a:rPr>
              <a:t>;</a:t>
            </a:r>
            <a:endParaRPr lang="en-US" sz="3200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ntw;wpf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Fuy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xypf;fl;Lk</a:t>
            </a:r>
            <a:r>
              <a:rPr lang="en-US" sz="3200" b="1" dirty="0">
                <a:latin typeface="Bamini" pitchFamily="2" charset="0"/>
              </a:rPr>
              <a:t>; - 2</a:t>
            </a:r>
            <a:endParaRPr lang="en-US" sz="3200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lvl="0" indent="0" algn="ctr">
              <a:buNone/>
            </a:pPr>
            <a:r>
              <a:rPr lang="en-US" sz="3200" b="1" dirty="0" smtClean="0">
                <a:latin typeface="Bamini" pitchFamily="2" charset="0"/>
              </a:rPr>
              <a:t>3. </a:t>
            </a:r>
            <a:r>
              <a:rPr lang="en-US" sz="3200" b="1" dirty="0" err="1" smtClean="0">
                <a:latin typeface="Bamini" pitchFamily="2" charset="0"/>
              </a:rPr>
              <a:t>js;sg;gl;l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fy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fl;blk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jhq;fpLk</a:t>
            </a:r>
            <a:r>
              <a:rPr lang="en-US" sz="3200" b="1" dirty="0" smtClean="0">
                <a:latin typeface="Bamini" pitchFamily="2" charset="0"/>
              </a:rPr>
              <a:t>;</a:t>
            </a:r>
            <a:endParaRPr lang="en-US" sz="3200" dirty="0" smtClean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Bamini" pitchFamily="2" charset="0"/>
              </a:rPr>
              <a:t>%</a:t>
            </a:r>
            <a:r>
              <a:rPr lang="en-US" sz="3200" b="1" dirty="0" err="1" smtClean="0">
                <a:latin typeface="Bamini" pitchFamily="2" charset="0"/>
              </a:rPr>
              <a:t>iyf</a:t>
            </a:r>
            <a:r>
              <a:rPr lang="en-US" sz="3200" b="1" dirty="0" smtClean="0">
                <a:latin typeface="Bamini" pitchFamily="2" charset="0"/>
              </a:rPr>
              <a:t>;  </a:t>
            </a:r>
            <a:r>
              <a:rPr lang="en-US" sz="3200" b="1" dirty="0" err="1" smtClean="0">
                <a:latin typeface="Bamini" pitchFamily="2" charset="0"/>
              </a:rPr>
              <a:t>fy;yhapw;W</a:t>
            </a:r>
            <a:endParaRPr lang="en-US" sz="3200" dirty="0" smtClean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 smtClean="0">
                <a:latin typeface="Bamini" pitchFamily="2" charset="0"/>
              </a:rPr>
              <a:t>fHj;jH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nray</a:t>
            </a:r>
            <a:r>
              <a:rPr lang="en-US" sz="3200" b="1" dirty="0" smtClean="0">
                <a:latin typeface="Bamini" pitchFamily="2" charset="0"/>
              </a:rPr>
              <a:t>; ,J </a:t>
            </a:r>
            <a:r>
              <a:rPr lang="en-US" sz="3200" b="1" dirty="0" err="1" smtClean="0">
                <a:latin typeface="Bamini" pitchFamily="2" charset="0"/>
              </a:rPr>
              <a:t>mjprak</a:t>
            </a:r>
            <a:r>
              <a:rPr lang="en-US" sz="3200" b="1" dirty="0" smtClean="0">
                <a:latin typeface="Bamini" pitchFamily="2" charset="0"/>
              </a:rPr>
              <a:t>; ,J</a:t>
            </a:r>
            <a:endParaRPr lang="en-US" sz="3200" dirty="0" smtClean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Bamini" pitchFamily="2" charset="0"/>
              </a:rPr>
              <a:t>if </a:t>
            </a:r>
            <a:r>
              <a:rPr lang="en-US" sz="3200" b="1" dirty="0" err="1" smtClean="0">
                <a:latin typeface="Bamini" pitchFamily="2" charset="0"/>
              </a:rPr>
              <a:t>jl;b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ghLq;fNsd</a:t>
            </a:r>
            <a:r>
              <a:rPr lang="en-US" sz="3200" b="1" dirty="0" smtClean="0">
                <a:latin typeface="Bamini" pitchFamily="2" charset="0"/>
              </a:rPr>
              <a:t>; - 2</a:t>
            </a:r>
            <a:endParaRPr lang="en-US" sz="3200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lvl="0" indent="0" algn="ctr">
              <a:buNone/>
            </a:pPr>
            <a:r>
              <a:rPr lang="en-US" sz="3200" b="1" dirty="0" smtClean="0">
                <a:latin typeface="Bamini" pitchFamily="2" charset="0"/>
              </a:rPr>
              <a:t>4. </a:t>
            </a:r>
            <a:r>
              <a:rPr lang="en-US" sz="3200" b="1" dirty="0" err="1">
                <a:latin typeface="Bamini" pitchFamily="2" charset="0"/>
              </a:rPr>
              <a:t>vd;WKs;sJ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ckJ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Ngud;G</a:t>
            </a: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vd;Wk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giw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rhw;WNtd</a:t>
            </a:r>
            <a:r>
              <a:rPr lang="en-US" sz="3200" b="1" dirty="0">
                <a:latin typeface="Bamini" pitchFamily="2" charset="0"/>
              </a:rPr>
              <a:t>; - 2</a:t>
            </a: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Jd;g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Ntisapy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Nehf;fpf</a:t>
            </a:r>
            <a:r>
              <a:rPr lang="en-US" sz="3200" b="1" dirty="0">
                <a:latin typeface="Bamini" pitchFamily="2" charset="0"/>
              </a:rPr>
              <a:t>; $</a:t>
            </a:r>
            <a:r>
              <a:rPr lang="en-US" sz="3200" b="1" dirty="0" err="1">
                <a:latin typeface="Bamini" pitchFamily="2" charset="0"/>
              </a:rPr>
              <a:t>g;gpl;Nld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Jizaha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te;jPua;ah</a:t>
            </a:r>
            <a:r>
              <a:rPr lang="en-US" sz="3200" b="1" dirty="0">
                <a:latin typeface="Bamini" pitchFamily="2" charset="0"/>
              </a:rPr>
              <a:t> – 2</a:t>
            </a:r>
          </a:p>
          <a:p>
            <a:pPr marL="10972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3033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17</TotalTime>
  <Words>133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Bamini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22</cp:revision>
  <dcterms:created xsi:type="dcterms:W3CDTF">2014-06-05T16:47:32Z</dcterms:created>
  <dcterms:modified xsi:type="dcterms:W3CDTF">2016-06-30T16:00:01Z</dcterms:modified>
</cp:coreProperties>
</file>