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படைத்த வெற்றியின் நாளிது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 அக மகிழ்வோம் அக்களிப்போம்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பாடுவோம்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எனக்குத் துணை செய்ய எனது ஆண்டவர்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பக்கம் இருக்கின்றார்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 மனிதர்கள் எனக்கு எதிராக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செய்ய முடியும் - 2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தோல்வி இல்லை நமக்கு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வெற்றிப் பவனி செல்லுவோம்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எனது ஆற்றலும் எனது பாடலும்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மீட்புமானார்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நீதிமான்களின் கூடாரத்தில்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வெற்றிக் குரல் ஒலிக்கட்டும்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தள்ளப்பட்ட கல் கட்டிடம் தாங்கிடும்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மூலைக் கல்லாயிற்று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செயல் இது அதிசயம் இது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 தட்டி பாடுங்களேன்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என்றுமுள்ளது உமது பேரன்பு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பறை சாற்றுவேன்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 வேளையில் நோக்கிக் கூப்பிட்டேன்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துணையாய் வந்தீரய்யா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53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111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214</cp:revision>
  <dcterms:created xsi:type="dcterms:W3CDTF">2023-03-13T17:37:04Z</dcterms:created>
  <dcterms:modified xsi:type="dcterms:W3CDTF">2023-05-01T17:29:50Z</dcterms:modified>
</cp:coreProperties>
</file>