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ஆண்டவரே உம் பாதம் சரணடைந்தேன்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அடிமை நான் ஐயா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ஆயிரம் ஆயிரம் துன்பங்கள் வந்தாலும்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அகன்று போமாட்டேன் - உம்மைவிட்டு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அகன்று போகமாட்டேன்</a:t>
            </a:r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Andavare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Patham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Andavarae 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saranatainthaen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Atimai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thunpangal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vanthaalum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Akantu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pomaattaen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ummaivittu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Akantu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pokamaattaen</a:t>
            </a:r>
            <a:endParaRPr lang="en-IN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ஒவ்வொரு நாளும் உம்குரல் கேட்டு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அதன்படி நடக்கின்றேன்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உலகினை மறந்து உம்மையே நோக்கி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ஓடி வருகின்றேன்</a:t>
            </a:r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Ovvoru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umkural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kaettu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Athanpati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nadakkinten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Ulakinai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ummaiyae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Nnokki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Oti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varukinten</a:t>
            </a:r>
            <a:endParaRPr lang="en-IN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2. வேதத்திலுள்ள அதிசயம் அனைத்தும்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நன்கு புரியும்படி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தேவனே எனது கண்களையே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தினமும் திறந்தருளும்</a:t>
            </a:r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Vaethaththilulla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anaiththum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Nanku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puriyumpati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kannkalaiyae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Thinamum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thirantharulum</a:t>
            </a:r>
            <a:endParaRPr lang="en-IN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3. வாலிபன் தனது வழிதனையே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எதனால் சுத்தம் பண்ணுவான்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தேவனே உமது வார்த்தையின்படியே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காத்துக் கொள்வதனால்</a:t>
            </a:r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Vaalipan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thanathu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valithanaiyae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Ethanaal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suththam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pannnuvaan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vaarththaiyinpatiyae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Kaaththuk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kolvathanaal</a:t>
            </a:r>
            <a:endParaRPr lang="en-IN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4. நான் நடப்பதற்கு பாதையைக் காட்டும்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தீபமே உம் வசனம்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செல்லும் வழிக்கு வெளிச்சமும் அதுவே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தேவனே உம் வாக்கு</a:t>
            </a:r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Naan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nadappatharku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paathaiyaik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kaattum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Theepamae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vasanam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valikku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velichchamum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athuvae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vaakku</a:t>
            </a:r>
            <a:endParaRPr lang="en-IN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1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5. தேவனே உமக்கு எதிராய் நான்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பாவம் செய்யாதபடி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உமதுவாக்கை என் இருதயத்தில்</a:t>
            </a:r>
            <a:br>
              <a:rPr lang="ta-IN" sz="32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ta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</a:rPr>
              <a:t>பதித்து வைத்துள்ளேன்</a:t>
            </a:r>
            <a:endParaRPr lang="en-IN" sz="3200" b="1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Thaevanae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ethiraay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seyyaathapati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Umathuvaakkai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iruthayaththil</a:t>
            </a:r>
            <a:br>
              <a:rPr lang="en-IN" sz="32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Pathiththu</a:t>
            </a:r>
            <a:r>
              <a:rPr lang="en-IN" sz="3200" b="1" i="0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vaiththullaen</a:t>
            </a:r>
            <a:endParaRPr lang="en-IN" sz="3200" b="1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4800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</TotalTime>
  <Words>210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271</cp:revision>
  <dcterms:created xsi:type="dcterms:W3CDTF">2023-03-13T17:37:04Z</dcterms:created>
  <dcterms:modified xsi:type="dcterms:W3CDTF">2025-05-21T11:14:24Z</dcterms:modified>
</cp:coreProperties>
</file>