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அஞ்சு கல்லு கையில அற்புதம் தான் பைய்யில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தான் நடக்கப் போகுது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ஜனங்கள் ஆடிப்பாடி துதிக்கப் போகுது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அடிச்சானய்யா தாவீது நெத்தி அடி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வீழ்தானய்யா கோலியாத்து செத்தப்படி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உருட்டுக் கல்லுல ஒரு சுருட்டுக் கவனுள்ள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மொரட்டு அடி விரட்டி அடி நெத்தி அடி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அஞ்சு கல்லு கையில அற்புதம் தான் பைய்யில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எதிரிகளைக் தோற்கடிக்கும் பட்டயம்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அது கிதியோனின் கர்த்தருடைய பட்டயம்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கத்திப்படை சுற்றி நிர்க்க வேண்டாமே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சட்டி குள்ள தீவட்டி போதுமே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அஞ்சு கல்லு கையில அற்புதம் தான் பைய்யில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சிம்சோனின்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வைராக்கியம் இருந்தால்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 சீறி வரும் சிங்கத்தையும் கிழிக்கலாம்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பட்சியின் பட்சனமும் கிடைக்குமே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 பலவானின் மதுரமும் கிடைக்குமே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கழுதையின் பட்சி; தான எலும்பு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அது எதிரிகளைக் அடித்து நொறுக்கும் இரும்பு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அஞ்சு கல்லு கையில அற்புதம் தான் பைய்யில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பெலன்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தரும் புகலிடம்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உம்மில் வேரூன்ற கிருபை செய்தீரே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மலர்ந்திடுவேன் நான் கனி கொடுப்பேன்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(இந்த) உலகமெங்கும் உமக்காய்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பலன் கொடுப்பேன்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உம் அபி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658</TotalTime>
  <Words>170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468</cp:revision>
  <dcterms:created xsi:type="dcterms:W3CDTF">2023-03-13T17:37:04Z</dcterms:created>
  <dcterms:modified xsi:type="dcterms:W3CDTF">2024-03-08T08:52:41Z</dcterms:modified>
</cp:coreProperties>
</file>