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04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9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8510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30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03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20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3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66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39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4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62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3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80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88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5012D-020C-4FBA-B4D5-47DB159C90C4}" type="datetimeFigureOut">
              <a:rPr lang="en-US" smtClean="0"/>
              <a:pPr/>
              <a:t>6/30/2016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113BE-C8AE-4EB0-894A-6D22919A18F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5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81000"/>
            <a:ext cx="8153400" cy="60960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mUs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Vuhskha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nga;Ak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cWjp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thf;fpJNt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MWjy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NjWjy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nra;Ak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Rigia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capHg;gpf;FNk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mUs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Vuhsk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mUs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mtrpaNk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mw;gkha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nrhw;gkha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my;y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jpusha;g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nga;al;LNk</a:t>
            </a:r>
            <a:r>
              <a:rPr lang="en-US" sz="3200" b="1" dirty="0" smtClean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mUs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Vuhskha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nga;Ak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Nkf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ke;jhuKz;lhk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fhlhd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epyj;jpNyAk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nropg;Gk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G+upg;Gkhk</a:t>
            </a:r>
            <a:r>
              <a:rPr lang="en-US" sz="3200" b="1" dirty="0" smtClean="0">
                <a:latin typeface="Bamini" pitchFamily="2" charset="0"/>
              </a:rPr>
              <a:t>;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mUs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Vuhskha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nga;Ak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NaR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te;jUSNkd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q;Fs;s</a:t>
            </a:r>
            <a:r>
              <a:rPr lang="en-US" sz="3200" b="1" dirty="0" smtClean="0">
                <a:latin typeface="Bamini" pitchFamily="2" charset="0"/>
              </a:rPr>
              <a:t> $</a:t>
            </a:r>
            <a:r>
              <a:rPr lang="en-US" sz="3200" b="1" dirty="0" err="1" smtClean="0">
                <a:latin typeface="Bamini" pitchFamily="2" charset="0"/>
              </a:rPr>
              <a:t>l;lj;jpNyAk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fpupia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nra;jUSNkd</a:t>
            </a:r>
            <a:r>
              <a:rPr lang="en-US" sz="3200" b="1" dirty="0" smtClean="0">
                <a:latin typeface="Bamini" pitchFamily="2" charset="0"/>
              </a:rPr>
              <a:t>;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algn="ctr">
              <a:buNone/>
            </a:pPr>
            <a:endParaRPr lang="en-US" sz="3200" dirty="0"/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mUs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Vuhskha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nga;Ak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nghopAk</a:t>
            </a:r>
            <a:r>
              <a:rPr lang="en-US" sz="3200" b="1" dirty="0" smtClean="0">
                <a:latin typeface="Bamini" pitchFamily="2" charset="0"/>
              </a:rPr>
              <a:t>; ,r\</a:t>
            </a:r>
            <a:r>
              <a:rPr lang="en-US" sz="3200" b="1" dirty="0" err="1" smtClean="0">
                <a:latin typeface="Bamini" pitchFamily="2" charset="0"/>
              </a:rPr>
              <a:t>zNk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mUspd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khupiaj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jhUk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[Pt </a:t>
            </a:r>
            <a:r>
              <a:rPr lang="en-US" sz="3200" b="1" dirty="0" err="1" smtClean="0">
                <a:latin typeface="Bamini" pitchFamily="2" charset="0"/>
              </a:rPr>
              <a:t>jahguNu</a:t>
            </a:r>
            <a:r>
              <a:rPr lang="en-US" sz="3200" b="1" dirty="0" smtClean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74</Words>
  <Application>Microsoft Office PowerPoint</Application>
  <PresentationFormat>On-screen Show (4:3)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11</cp:revision>
  <dcterms:created xsi:type="dcterms:W3CDTF">2014-05-19T17:02:51Z</dcterms:created>
  <dcterms:modified xsi:type="dcterms:W3CDTF">2016-06-30T16:01:54Z</dcterms:modified>
</cp:coreProperties>
</file>