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அருள் ஏராளமாய் பெய்யும்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உறுதி வாக்கிதுவே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தேறுதல் செய்யும்</a:t>
            </a:r>
            <a:br>
              <a:rPr lang="ta-IN" sz="3200"/>
            </a:br>
            <a:r>
              <a:rPr lang="ta-IN" sz="3200" b="1">
                <a:latin typeface="Times New Roman" panose="02020603050405020304" pitchFamily="18" charset="0"/>
              </a:rPr>
              <a:t>ச</a:t>
            </a:r>
            <a:r>
              <a:rPr lang="ta-IN" sz="3200" b="1" dirty="0">
                <a:latin typeface="Times New Roman" panose="02020603050405020304" pitchFamily="18" charset="0"/>
              </a:rPr>
              <a:t>பையை உயிர்ப்பிக்குமே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அருள் ஏராளம் அருள் அவசியமே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அற்பமாய் சொற்பமாய்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திரளாய்ப் பெய்யட்டுமே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அருள் ஏராளமாய் பெய்யும்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 மந்தாரமுண்டாம்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காடான நிலத்திலேயும்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செழிப்பும் பூரிப்புமாம்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அருள் ஏராளமாய் பெய்யும்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வந்தருளுமேன்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இங்குள்ள கூட்டத்திலேயும்</a:t>
            </a:r>
            <a:br>
              <a:rPr lang="ta-IN" sz="3200" dirty="0"/>
            </a:br>
            <a:r>
              <a:rPr lang="ta-IN" sz="3200" b="1" dirty="0">
                <a:latin typeface="Times New Roman" panose="02020603050405020304" pitchFamily="18" charset="0"/>
              </a:rPr>
              <a:t>இறங்கி தங்கிடுமேன் 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அருள் ஏராளமாய் பெய்யும்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பொழியும் இசஷணமே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அருளின் மாரியைத் தாரும்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தயாபரரே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ta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7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527</TotalTime>
  <Words>67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301</cp:revision>
  <dcterms:created xsi:type="dcterms:W3CDTF">2023-03-13T17:37:04Z</dcterms:created>
  <dcterms:modified xsi:type="dcterms:W3CDTF">2023-06-08T01:58:11Z</dcterms:modified>
</cp:coreProperties>
</file>