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7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03-06-2023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அசாத்தியங்கள் சாத்தியமே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தேவா உங்க வார்த்தையாலே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அசையாத மலை கூட அசைந்திடுமே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அமராத புயல் கூட அமர்ந்திடுமே</a:t>
            </a:r>
            <a:br>
              <a:rPr lang="ta-IN" sz="3200" dirty="0"/>
            </a:br>
            <a:endParaRPr lang="en-IN" sz="3200" dirty="0"/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Asathiyangal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Sathiyamae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varthaiyaalae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asainthidumae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Amaratha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9625"/>
            <a:ext cx="12192000" cy="6858000"/>
          </a:xfrm>
        </p:spPr>
        <p:txBody>
          <a:bodyPr>
            <a:normAutofit lnSpcReduction="10000"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புகழும் எல்லா கனமும்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அசாத்தியம் செய்பவர்க்கே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துதியும் எல்லா உயர்வும்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என்னில் நிலைவரமானவர்க்கே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நிற்கும் இயேசுவுக்கே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எனக்காய் பேசும் இயேசுவுக்கே</a:t>
            </a:r>
            <a:br>
              <a:rPr lang="ta-IN" sz="3200" dirty="0"/>
            </a:b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asathiyam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seipavarkae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vuyarvum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nilaivaramanavarkae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Enakaai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pesum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yesuvukae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4599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எடுத்த தீர்மானங்கள்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ஒன்றன் பின்னால் தோற்றனவே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சோராமல் எனக்காக உழைப்பவரே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தோற்காமல் துனைநின்று காப்பவரே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எல்லா புகழும்...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</a:rPr>
              <a:t>1. Naan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edutha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theermaanangal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Ondran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pinnaal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thothranavae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Sooraamal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enakaga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vulaipavarae</a:t>
            </a:r>
            <a:br>
              <a:rPr lang="en-IN" sz="3200" dirty="0"/>
            </a:br>
            <a:r>
              <a:rPr lang="en-IN" sz="3200" b="1" i="0" dirty="0" err="1">
                <a:effectLst/>
                <a:latin typeface="Arial" panose="020B0604020202020204" pitchFamily="34" charset="0"/>
              </a:rPr>
              <a:t>Thorkamal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thunainindru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kaapavarae</a:t>
            </a:r>
            <a:r>
              <a:rPr lang="en-IN" sz="3200" b="1" i="0" dirty="0">
                <a:effectLst/>
                <a:latin typeface="Arial" panose="020B0604020202020204" pitchFamily="34" charset="0"/>
              </a:rPr>
              <a:t> (2)</a:t>
            </a:r>
            <a:br>
              <a:rPr lang="en-IN" sz="3200" dirty="0"/>
            </a:br>
            <a:r>
              <a:rPr lang="en-IN" sz="3200" b="1" i="0" dirty="0">
                <a:effectLst/>
                <a:latin typeface="Arial" panose="020B0604020202020204" pitchFamily="34" charset="0"/>
              </a:rPr>
              <a:t>- Ella </a:t>
            </a:r>
            <a:r>
              <a:rPr lang="en-IN" sz="3200" b="1" i="0" dirty="0" err="1">
                <a:effectLst/>
                <a:latin typeface="Arial" panose="020B0604020202020204" pitchFamily="34" charset="0"/>
              </a:rPr>
              <a:t>pugalum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88787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என் கை மீறி போனதேள்ளம்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கரத்தால் சாத்தியமே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கரம் தவறியே இழந்ததெல்லாம்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கரம் தவறாமல் மீட்டிடுமே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எல்லா புகழும்...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En kai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ponathellam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saathiyamae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elanthathellam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thavaramal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7701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3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பரிந்துரைகள் செய்யாததை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பரன் கிருபை செய்திடுமே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தானாக முன்வந்து உதவினீரே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முன்னுரிமை நானென்று காண்பித்தீரே (2)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எல்லா புகழும்...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Parinthuraigal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seiyaathathai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vuthvineerae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Munnurimai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kaanpitheerae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(2)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Ella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009795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530</TotalTime>
  <Words>265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308</cp:revision>
  <dcterms:created xsi:type="dcterms:W3CDTF">2023-03-13T17:37:04Z</dcterms:created>
  <dcterms:modified xsi:type="dcterms:W3CDTF">2023-06-03T09:49:54Z</dcterms:modified>
</cp:coreProperties>
</file>