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அதிகாலை ஸ்தோத்திர பலி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அப்பா உங்களுக்கு 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ஸ்தோத்திரபலி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அப்பா உங்களுக்குத்தான்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எபிநேசர் எபிநேசர் இதுவரை உதவி செய்தீர்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 வரை உதவி செய்தீர் எபிநேசர் எபிநேசர்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பரிசுத்தர் பரிசுத்தர் பரலோக ராஜாவே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பரலோக ராஜாவே பரிசுத்தர் பரிசுத்தர்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எல்ஷடாய் எல்ஷடாய் எல்லாம் வல்லவரே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வல்லவரே எல்ஷடாய் எல்ஷடாய்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எல்ரோயி எல்ரோயி என்னை காண்பவரே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காண்பவரே எல்ரோயி எல்ரோயி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7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யோகோவா யீரே எல்லாம் பார்த்துக் கொள்வீர்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பார்த்துக் கொள்வீர் யேகோவா யீரே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யேகோவா நிசியே எந்நாளும் வெற்றி தருவீர்;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வெற்றி தருவீர் யேயோவா நிசியே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4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7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யேகோவா ரஃப்பா சுகம் தரும் தெய்வமே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சுகம் தரும் தெய்வமே யேகோவா ரஃப்பா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232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537</TotalTime>
  <Words>105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321</cp:revision>
  <dcterms:created xsi:type="dcterms:W3CDTF">2023-03-13T17:37:04Z</dcterms:created>
  <dcterms:modified xsi:type="dcterms:W3CDTF">2023-06-10T06:27:55Z</dcterms:modified>
</cp:coreProperties>
</file>