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3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610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9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3F9E-D22E-443F-A300-6E9A741D8D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mjpfhiyapy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jpUKfk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Njb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mu;g;gzpj;Njd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vd;idNa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</a:t>
            </a:r>
            <a:r>
              <a:rPr lang="en-US" sz="3200" b="1" dirty="0">
                <a:latin typeface="Bamini" pitchFamily="2" charset="0"/>
              </a:rPr>
              <a:t> ];</a:t>
            </a:r>
            <a:r>
              <a:rPr lang="en-US" sz="3200" b="1" dirty="0" err="1">
                <a:latin typeface="Bamini" pitchFamily="2" charset="0"/>
              </a:rPr>
              <a:t>Njhj;jpuq;fs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mg;gNd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ckf;Fj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je;Njd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Athikaliyil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thirumugam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Arpanithaen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Aarthanai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sthothirangal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thanthaen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Muhjid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md;gu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uh[</a:t>
            </a:r>
            <a:r>
              <a:rPr lang="en-US" sz="3200" b="1" dirty="0" err="1">
                <a:latin typeface="Bamini" pitchFamily="2" charset="0"/>
              </a:rPr>
              <a:t>Df;Nf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Mtpahd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NjtDf;Nf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Aarathanai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aarathani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Anbar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rajanukae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Aaviyana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devanukae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2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ehspd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xt;nthU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epkplKk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epidthy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epuk;G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Ntz;Lk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thu;j;ij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gpwu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Mw;w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Ntz;Lk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naalin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ovaru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nimidamum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ninaival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nirambhu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vendum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Pirar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aathra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vendum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30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ce;jd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tpUg;gk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jaj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Jbg;ghf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khw;Wk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[</a:t>
            </a:r>
            <a:r>
              <a:rPr lang="en-US" sz="3200" b="1" dirty="0" err="1">
                <a:latin typeface="Bamini" pitchFamily="2" charset="0"/>
              </a:rPr>
              <a:t>Pt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ehl;fs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n[g </a:t>
            </a:r>
            <a:r>
              <a:rPr lang="en-US" sz="3200" b="1" dirty="0" err="1">
                <a:latin typeface="Bamini" pitchFamily="2" charset="0"/>
              </a:rPr>
              <a:t>tPud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vOJk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ekkam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virupam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ithaya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thudipaga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mathrum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jeeva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naatkal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Jeba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veeran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eluthum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4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RtpNr</a:t>
            </a:r>
            <a:r>
              <a:rPr lang="en-US" sz="3200" b="1" dirty="0">
                <a:latin typeface="Bamini" pitchFamily="2" charset="0"/>
              </a:rPr>
              <a:t>\ </a:t>
            </a:r>
            <a:r>
              <a:rPr lang="en-US" sz="3200" b="1" dirty="0" err="1">
                <a:latin typeface="Bamini" pitchFamily="2" charset="0"/>
              </a:rPr>
              <a:t>ghuk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xd;Nw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Rikahf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Ntz;Lk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vy;iynaq;Fk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nrhy;y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Ntz;Lk</a:t>
            </a:r>
            <a:r>
              <a:rPr lang="en-US" sz="3200" b="1" dirty="0">
                <a:latin typeface="Bamini" pitchFamily="2" charset="0"/>
              </a:rPr>
              <a:t>;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Suvisesha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ondrae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sumaiyaga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vendum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desa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ellaiyengum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vendum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2975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</TotalTime>
  <Words>29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70</cp:revision>
  <dcterms:created xsi:type="dcterms:W3CDTF">2014-06-22T17:29:18Z</dcterms:created>
  <dcterms:modified xsi:type="dcterms:W3CDTF">2018-12-23T12:58:04Z</dcterms:modified>
</cp:coreProperties>
</file>