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நாமம் வாழ்க ராஜா விண் தந்தையே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அரசு வருக ராஜா என் தந்தையே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வாழ்க ராஜா அல்லேலூயா – 4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ஓசன்னா – 4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யெகோவா யீரே உம் நாமம் பரிசுத்தப்படுவதாக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நிசியே எந்நாளும் வெற்றி தருவீர்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யெகோவா ரூவா உம் நாமம் பரிசுத்தப்படுவதாக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ரஃபா எந்நாளும் சுகம் தருவீர்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64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இராஜாதி இராஜா நீரே உம் நாமம் பரிசுத்தப்படுவதாக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உயிரோடு எழுந்தவரே வேகமாய் வாருமைய்யா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87957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713</TotalTime>
  <Words>62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641</cp:revision>
  <dcterms:created xsi:type="dcterms:W3CDTF">2023-03-13T17:37:04Z</dcterms:created>
  <dcterms:modified xsi:type="dcterms:W3CDTF">2024-05-05T09:59:34Z</dcterms:modified>
</cp:coreProperties>
</file>