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பரிசுத்த ஸ்தலத்தில்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உம்மைப் பார்க்க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ஆசையாய் இருக்கிறேனே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வல்லமையை மகிமையை பார்க்க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இன்னும் கிருபை தாருமே</a:t>
            </a:r>
            <a:br>
              <a:rPr lang="ta-IN" sz="2800" dirty="0"/>
            </a:b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பரிசுத்தர் சுத்தர் சுத்தர் சுத்தர் பரிசுத்தர்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sthalathil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parkav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Aasaiyaai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irukiraenae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parka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suthar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suthar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suthar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parisuthar</a:t>
            </a:r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 அன்பின் ஆழம் அகலம் அறிய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இதயத்தைத் திறக்க வேண்டுமே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பரிசுத்தமான உம் முகத்தை பார்க்க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இன்னும் என்னை மாற்ற வேண்டுமே</a:t>
            </a:r>
            <a:br>
              <a:rPr lang="ta-IN" sz="2800" dirty="0"/>
            </a:b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நீரே தூயர் தூயர் தூயர் தூயாதி தூயர்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agalam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ariya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ithayathai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Parisuthamana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mugathai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parka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thooyar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thooyar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thooyar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thooyathi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thooyar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இரட்சன்யத்தின் சந்தோஷத்தை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திரும்பவும் எனக்குத் தந்திடும்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உற்சாகமான ஆவியில்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தாங்கிட அருள் செய்திடும்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irathchanyathin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santhosathai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Thirumbavum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thanthidumae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urchagamana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thaangida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arul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seithidum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என் தகப்பர் தகப்பர் தகப்பர்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தகப்பர் என் தகப்பர்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thagapar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thagapar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thagapar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Thagapar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thagapar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64452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714</TotalTime>
  <Words>155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644</cp:revision>
  <dcterms:created xsi:type="dcterms:W3CDTF">2023-03-13T17:37:04Z</dcterms:created>
  <dcterms:modified xsi:type="dcterms:W3CDTF">2024-05-05T10:03:41Z</dcterms:modified>
</cp:coreProperties>
</file>