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உம்பாதம் பணிந்தேன் எந்நாளும் துதியே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உம்மையன்றி யாரைப் பாடுவேன் - இயேசையா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அன்பு உள்ளம் பொங்குதே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பரிசுத்தமே பரவசமே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பரனே சருளே வரம் பொருளே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தேடினதால் கண்டடைந்தேன்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பாடிட பாடல்கள் ஈந்தளித்தீர் – உம்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புது எண்ணையால் புது பெலத்தால்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புதிய கிருபை புதுகவியால்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நிரப்பி நிதம் நடத்தகின்றீர்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நூதன சாலேமில் சேர்த்திடுவீர் – உம்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நெருக்கத்திலே உம்மையழைத்தேன்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நெருங்கி உதவி எனக்களித்தீர்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திசை கெட்டெங்கும் அலைந்திடாமல்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தீவிரம் வந்தென்னை தாங்குகின்றீர் – உம்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39538-34E9-2D28-B447-1229A2AC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3FE4478-89D1-9F85-AB65-10695A90A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என் முன் செல்லும் உம் சமூகம்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 அளிக்கும் இளைப்பாறுதல்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உமது கோலும் உம் தடியும்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உண்மையாய் என்னையும் தேற்றிடுதே – உம்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944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93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475</cp:revision>
  <dcterms:created xsi:type="dcterms:W3CDTF">2023-03-13T17:37:04Z</dcterms:created>
  <dcterms:modified xsi:type="dcterms:W3CDTF">2024-03-08T10:06:25Z</dcterms:modified>
</cp:coreProperties>
</file>