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வார்த்தையில் நிலை நிற்போம்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வார்த்தையை தியானிப்போம்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வார்த்தையில் பெலன் உண்டு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வார்த்தையில் ஜெயம் உண்டு (2)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எல்ஷடாய் எல்ஷடாய் சர்வ வல்லவரே (4)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varthaiyil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nirpom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varthaiyil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thiyanipom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Varthaiyil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Varthaiyil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Elshadai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elshadai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sarva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vallavarae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(4)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வாக்கு பண்ணினவர் உண்மை உள்ளவர்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சொல்லியும் செய்யாதிருப்பாரோ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வசனித்தும் முடிக்காதிருப்பாரோ (2)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எல்ஷடாய் எல்ஷடாய் சர்வ வல்லவரே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panninavar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seiyaathiruparo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Vasanithum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mudikathiruparo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Elshadai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elshadai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sarva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vallavarae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7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பட்சிக்கிறவனிடத்தில் இருந்து பட்சணம் தருபவர்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பலவானிடத்தில் இருந்து மதுரம் தருபவர்(2)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எல்ஷடாய் எல்ஷடாய் சர்வ வல்லவரே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Patchikiravanidathil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patchanam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tharupavar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Balavanidathil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mathuram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tharupavar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Elshadai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elshadai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sarva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vallavarae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59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யோர்தானின் வெள்ளமோ நிறுத்தியே வைப்பாரே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பாதையை திறந்திடுவார் கானானை காண செய்வார்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Yorthanin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vellamo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niruthiyae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vaiparae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thiranthiduvaar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seivaar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44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வார்த்தையில் நிலை நிற்போம்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வார்த்தையை தியானிப்போம்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வார்த்தையில் பெலன் உண்டு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வார்த்தையில் ஜெயம் உண்டு (2)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எல்ஷடாய் எல்ஷடாய் சர்வ வல்லவரே (8)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nirpom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varthaiyai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thiyanipom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Elshadai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elshadai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sarva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vallavarae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(8)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21536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51</TotalTime>
  <Words>252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222</cp:revision>
  <dcterms:created xsi:type="dcterms:W3CDTF">2023-03-13T17:37:04Z</dcterms:created>
  <dcterms:modified xsi:type="dcterms:W3CDTF">2023-05-02T15:57:09Z</dcterms:modified>
</cp:coreProperties>
</file>