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உம்மோடு இருப்பது 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உள்ளத்தின் வாஞ்சைய்யா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சித்தம் செய்வது 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இதயத்தின் ஏக்கமைய்யா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இயேசய்யா உம்மைத்தானே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முன்னே நிறுத்தியுள்ளேன்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எனக்காக யாவையும் செய்பவரே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செய்து முடிப்பவரே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பாரங்கள் என் சுமைகள்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பாதத்தில் இறக்கி வைத்தேன்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இரக்கமும் உருக்கமும் நீடிய சாந்தமும்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கிருபையும் உள்ளவரே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ஜீவனை அழிவில் நின்று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மீட்டவரே என் மேய்ப்பரே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எபிநேசரே எல்எலியோன்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என்றுமே உயர்ந்தவரே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எல்ஷடாய் (சர்வ) வல்லவரே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எல்ரோயீ காண்பவரே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மன்னிப்பதில் வள்ளல்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தரும் தெய்வம்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அன்பையும் இரக்கத்தையும்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மணிமுடியாய் சூட்டுகின்றீர்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840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771</TotalTime>
  <Words>93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816</cp:revision>
  <dcterms:created xsi:type="dcterms:W3CDTF">2023-03-13T17:37:04Z</dcterms:created>
  <dcterms:modified xsi:type="dcterms:W3CDTF">2024-05-11T09:42:17Z</dcterms:modified>
</cp:coreProperties>
</file>