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ஆராதனை ஆண்டவருக்கே ஆராதனை (2)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உம்முன்னே எனக்கு நிறைவான மகிழ்ச்சியுண்டு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அருகில் எப்போதும் நித்திய பேரின்பம் உண்டு - உம்முன்னே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நிறைவான மகிழ்ச்சி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நித்திய பேரின்பமே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நிறைவான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உம்முன்னே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என்னைக் காக்கும் இறைவன்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உம்மிடம் அடைக்கலம் புகுந்தேன்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எனையாளும் தலைவர்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உம்மையன்றி ஆசை வேறில்லை (2)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என்னைக் காக்கும் இறைவன்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அரசாளும் தலைவர் நீரே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உமக்கே நாளெல்லாம் ஆராதனை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உம்முன்னே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1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எனக்குரிய பங்கு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பரம்பரை சொத்தும் நீரே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ஆலோசனை தரும் தகப்பனே இரவும் பகலும் பேசும் தெய்வமே (2)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எனக்குரிய பங்கு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பரம்பரை சொத்தும் நீரே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உமக்கே நாளெல்லாம் ஆராதனை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உம்முன்னே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1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எப்போதும் என் கண்முன்னே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உம்மைத்தான் நிறுத்தியுள்ளேன்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வலப்பக்கத்தில் இருப்பதனால்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அசைஉற விடமாட்டீர் (2)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எப்போதும் என் முன்னே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உம்மைத்தான் நிறுத்தியுள்ளேன்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உமக்கே நாளெல்லாம் ஆராதனை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உம்முன்னே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04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4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என் இதயம் மகிழ்கின்றது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உடலும் இளைப்பாறுது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ஜீவமார்க்கம் எனக்கு போதித்தீர்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ஜீவனே உம்மை பாடுவேன் (2)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இதயம் மகிழ்கின்றது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உடலும் இளைப்பாறுது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உமக்கே நாளெல்லாம் ஆராதனை (4)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உம்முன்னே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48406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772</TotalTime>
  <Words>208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822</cp:revision>
  <dcterms:created xsi:type="dcterms:W3CDTF">2023-03-13T17:37:04Z</dcterms:created>
  <dcterms:modified xsi:type="dcterms:W3CDTF">2024-05-11T09:48:50Z</dcterms:modified>
</cp:coreProperties>
</file>