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காரியத்தை வாய்க்கப்பண்ணும் கர்த்தர்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உன்னோடு இருக்கின்றார்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உன்னைப் பேர் சொல்லி அழைக்கும் கர்த்தர்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உன்னைக் கடைசி வரை நடத்திச் செல்லுவார் -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irukintar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kadaisi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காரியம் வாய்க்கும் கர்த்தர் நேரத்தில்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கர்த்தரால் காரியம் வாய்க்கும் -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nearathil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R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கண்ணீரைத் துடைத்திடும் கர்த்தர்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உனக்குள் வசிக்கின்றார்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உன்னைத் தமக்கென்று பிரித்தெடுத்து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தம் மகிமையால் நிரப்பிடுவார் - (2) - உன் காரியம்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arenR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thudaithidum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vasikintar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thamakentru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piritheduthu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nirappiduvar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-(2)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2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2) உன் நினைவு அவர் நினைவு அல்ல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மேலானதை செய்வார்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உடைத்து உருவாக்கும் குயவன் அவர்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சிறப்பாய் வனைந்திடுவார் - (2) - உன் காரியம்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ninaiuv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ninaiuv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kuyavan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sirappai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vanainthiduvar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-(2)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3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3) உன் ஜெபத்தினை தொடர்ந்திடு மகனே (மகளே)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ஜெபத்தால் ஜெயம் ஜெயமே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பாதைகளைக் கர்த்தர் உயர்த்திடுவார்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தடைகளை நொறுக்கிடுவார் - (2) - என் காரியம்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jebathinai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thodarnthidu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mahzaney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mazhaley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jeyamey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karthat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norukiduvaar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-(2)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4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காரியத்தை வாய்க்கப் பண்ணும் கர்த்தர்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என்னோடு இருக்கின்றார்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என்னைப் பெயர் சொல்லி அழைக்கும் கர்த்தர்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என்னைக் கடைசி வரை நடத்திச் செல்லுவார் -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irukintar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kadaisi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7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காரியம் வாய்க்கும் கர்த்தர் நேரத்தில்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கர்த்தரால் காரியம் வாய்க்கும் -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nearathil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-(3)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82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785</TotalTime>
  <Words>311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879</cp:revision>
  <dcterms:created xsi:type="dcterms:W3CDTF">2023-03-13T17:37:04Z</dcterms:created>
  <dcterms:modified xsi:type="dcterms:W3CDTF">2024-05-11T13:23:25Z</dcterms:modified>
</cp:coreProperties>
</file>