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உனக்குள்ளே இருக்கின்ற உன்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என்றும்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அறியாததும் உனக்கு எட்டாததுமான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பெரிய காரியங்களை செய்திடுவார்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நம்பிக்கை இல்லா நிலையானதோ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விசுவாசம் உன்னில் குறைவானதோ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அற்புதர் உனக்குள்ளே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செய்வார் நீ கலங்காதே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அதிசயம் செய்வார் நீ கலங்காதே - உனக்குள்ளே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சூழ்நிலை எல்லாம் எதிரானதோ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சுற்றத்தார் உன்னில் பகையானாரோ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வல்லவர் உனக்குள்ளே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வலக்கரம் தாங்குவார் கலங்காதே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வலக்கரம் தாங்குவார் கலங்காதே - உனக்குள்ளே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மதுரமான வாழ்வு கசப்பானதோ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ஒளிவரும் நேரம் இருளானதோ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ஜீவனுள்ள தேவன் இருக்கின்றார்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யாவையும் செய்வார் கலங்காதே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யாவையும் செய்வார் கலங்காதே - உனக்குள்ளே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1161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772</TotalTime>
  <Words>87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831</cp:revision>
  <dcterms:created xsi:type="dcterms:W3CDTF">2023-03-13T17:37:04Z</dcterms:created>
  <dcterms:modified xsi:type="dcterms:W3CDTF">2024-05-11T09:54:33Z</dcterms:modified>
</cp:coreProperties>
</file>