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ஆவியை அனுப்புங்க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உயிரடைய செய்யுங்க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உலர்ந்த எலும்புகள் இந்த நாளில்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உயிரடைய வேண்டுமே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anupunga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uyiradaiya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Ularntha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elumbugal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Uyiradaiya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உயிரடைய வேண்டுமே உயிரடைய 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உயிரடைய வேண்டுமே உயிரடைய 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உயிர்த்தெழுந்த வல்லமை வேண்டுமே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Uyiradaiya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Uyiradaiya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Uyiradaiya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Uyiradaiya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uyirtheluntha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br>
              <a:rPr lang="ta-IN" sz="28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பாதளக் கட்டுகள் உடையட்டுமே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பார்வோனின் வல்லமை அழியட்டுமே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உமக்காக நாங்கள் ஓடிட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உயிரடைய வேண்டுமே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Paathalak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udaiyathumae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Paarvonin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aliyathumae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Uyiradaiya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br>
              <a:rPr lang="ta-IN" sz="28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கவலையின் கட்டுகள் உடையட்டுமே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சந்தோஷத்தாலே நிரப்பிடுமே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இரவுகளெல்லாம் துதிநேரமாய்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உயிரடைய வேண்டுமே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udaiyathumae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Santhosathaalae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iruvugalaelam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Uyiradaiya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161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773</TotalTime>
  <Words>117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832</cp:revision>
  <dcterms:created xsi:type="dcterms:W3CDTF">2023-03-13T17:37:04Z</dcterms:created>
  <dcterms:modified xsi:type="dcterms:W3CDTF">2024-05-11T12:08:01Z</dcterms:modified>
</cp:coreProperties>
</file>