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உங்க அபிஷேக ஆவியை ஊற்றிடுமே</a:t>
            </a:r>
            <a:br>
              <a:rPr lang="ta-IN" sz="2800" dirty="0"/>
            </a:br>
            <a:r>
              <a:rPr lang="ta-IN" sz="2800" b="1" dirty="0"/>
              <a:t>ஆவியில் நிரம்பிடுமே</a:t>
            </a:r>
            <a:br>
              <a:rPr lang="ta-IN" sz="2800" dirty="0"/>
            </a:br>
            <a:r>
              <a:rPr lang="ta-IN" sz="2800" b="1" dirty="0"/>
              <a:t>உங்க அக்கினி வல்லமையை ஊற்றிடுமே</a:t>
            </a:r>
            <a:br>
              <a:rPr lang="ta-IN" sz="2800" dirty="0"/>
            </a:br>
            <a:r>
              <a:rPr lang="ta-IN" sz="2800" b="1" dirty="0"/>
              <a:t>வல்லமையால் நிரம்பிடவே</a:t>
            </a:r>
            <a:br>
              <a:rPr lang="ta-IN" sz="2800" dirty="0"/>
            </a:br>
            <a:r>
              <a:rPr lang="ta-IN" sz="2800" b="1" dirty="0"/>
              <a:t>- உங்க அபிஷேக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Unga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abhishega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nirambiduvae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Unga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vallamaiyai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Vallamaiyaal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nirambidavae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Unga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abhishega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ஊற்றிடுமே ஊற்றிடுமே ஆவியை ஊற்றிடுமே</a:t>
            </a:r>
            <a:br>
              <a:rPr lang="ta-IN" sz="2800" dirty="0"/>
            </a:br>
            <a:r>
              <a:rPr lang="ta-IN" sz="2800" b="1" dirty="0"/>
              <a:t>நிரம்பிடுமே நிரம்பிடுமே வல்லமையால் நிரம்பிடுமே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Nirapidumae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nirapidumae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vallamaiyaal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nirapidumae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எபேசு சாமிக்கு பவுலை கொண்டு ஆவியை ஊற்றினீரே</a:t>
            </a:r>
            <a:br>
              <a:rPr lang="ta-IN" sz="2800" dirty="0"/>
            </a:br>
            <a:r>
              <a:rPr lang="ta-IN" sz="2800" b="1" dirty="0"/>
              <a:t>எங்கள் சபைகளிலும் ஒளி எழுப்புதல் காற்று பலமாய் வீசத்துமே</a:t>
            </a:r>
            <a:br>
              <a:rPr lang="ta-IN" sz="2800" dirty="0"/>
            </a:br>
            <a:r>
              <a:rPr lang="ta-IN" sz="2800" b="1" dirty="0"/>
              <a:t>- ஊற்றிடுமே ஊற்றிடுமே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Yebhaesu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saamiku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pavulai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sabaigalilum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oli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eluputhal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kaatru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balamaai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veesathumae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அப்போஷ்தலர்களின் அற்புதங்கள் திரும்பவும் நடக்கணுமே - 2</a:t>
            </a:r>
            <a:br>
              <a:rPr lang="ta-IN" sz="2800" dirty="0"/>
            </a:br>
            <a:r>
              <a:rPr lang="ta-IN" sz="2800" b="1" dirty="0"/>
              <a:t>இந்த தேசத்தை கலக்கிடும் மனிதர்களாய் எங்களை மாற்றிடுமே</a:t>
            </a:r>
            <a:br>
              <a:rPr lang="ta-IN" sz="2800" dirty="0"/>
            </a:br>
            <a:r>
              <a:rPr lang="ta-IN" sz="2800" b="1" dirty="0"/>
              <a:t>இந்த உலகத்தை கலக்கும் மனிதர்களாய் எங்களை எழுப்பிடுமே</a:t>
            </a:r>
            <a:br>
              <a:rPr lang="ta-IN" sz="2800" dirty="0"/>
            </a:br>
            <a:r>
              <a:rPr lang="ta-IN" sz="2800" b="1" dirty="0"/>
              <a:t>- ஊற்றிடுமே ஊற்றிடுமே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Apostalargalin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thirumbavum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nadakanumae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Intha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desathai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kalakidum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manithargalai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maatridumae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Intha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ulagathai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kalakum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manithargalai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elupidumae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3B8C-716E-7035-6C08-6353B6C7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3056DCC-CB18-060A-F25C-E81F99CE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பிசாசின் கட்டுகல் அறுத்திடுவே ஆவியை ஊற்றிடுமே - 2</a:t>
            </a:r>
            <a:br>
              <a:rPr lang="ta-IN" sz="2800" dirty="0"/>
            </a:br>
            <a:r>
              <a:rPr lang="ta-IN" sz="2800" b="1" dirty="0"/>
              <a:t>எங்கள் மாம்ச பெலவீனம் மாறிடவே வல்லமையால் நிரப்பிடுமே - 2</a:t>
            </a:r>
            <a:br>
              <a:rPr lang="ta-IN" sz="2800" dirty="0"/>
            </a:br>
            <a:r>
              <a:rPr lang="ta-IN" sz="2800" b="1" dirty="0"/>
              <a:t>- ஊற்றிடுமே ஊற்றிடுமே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Pisasin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kattugal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aruthidavae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mamsa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belavenam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maaridavae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vallamaiyaal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nirapidumae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192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657</cp:revision>
  <dcterms:created xsi:type="dcterms:W3CDTF">2023-03-13T17:37:04Z</dcterms:created>
  <dcterms:modified xsi:type="dcterms:W3CDTF">2025-06-04T03:29:59Z</dcterms:modified>
</cp:coreProperties>
</file>