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அழகான முகம்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உள்ளத்தை அசைக்குது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அழகான குரல்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தூக்கி நடத்துது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azagaana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asaikuthu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 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azagaana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நம்புறேன் இன்னும் நம்புவேன்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நம்பிக்கையே இயேசு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நீங்கதான் (2)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உங்க அழகான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namburen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</a:t>
            </a: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Unga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azagaana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>
                <a:effectLst/>
                <a:latin typeface="Times New Roman" panose="02020603050405020304" pitchFamily="18" charset="0"/>
              </a:rPr>
              <a:t>ஆபிரகாம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போல நான் நம்புவேன்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ஈசாக்குப்போல நான் நம்புவேன்(2)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ஒன்னுமே இல்லையெனாலும் நம்புவேன்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எல்லாமே இருந்தாலும் நம்புவேன்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நான் நம்புறேன்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Abraham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Isaakku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Onnume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illaienalum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irundhaalum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யோசேப்பை போல நான் நம்புவேன்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யோபுவ போல நான் நம்புவேன்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அவமானம் வந்தாலும் நம்புவேன்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எல்லாமே இழந்தாலும் நம்புவேன்(2)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நான் நம்புறேன்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Yosepai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Yobuva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Avanamaanam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izhandhaalum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</a:t>
            </a: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அன்னாளை போல நான் நம்புவேன்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ரூத்தை போல நான் நம்புவேன்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பிறர் என்னை தூற்றினாலும் நம்புவேன்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நேசித்தோர் விலகினாலும் நம்புவேன்(2)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உங்களத்தானே நம்புவேன்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நான் நம்புறேன்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thootrinaalum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Nesithoar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vilikinaalum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ungalaithaane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226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652</cp:revision>
  <dcterms:created xsi:type="dcterms:W3CDTF">2023-03-13T17:37:04Z</dcterms:created>
  <dcterms:modified xsi:type="dcterms:W3CDTF">2025-01-17T05:51:44Z</dcterms:modified>
</cp:coreProperties>
</file>