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கிருபை எனக்கு வேணுமப்பா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தயவோ என்னை உயர்த்துமப்பா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venumapa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thayavo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uyarthumapa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கிருபையினாலே கிருபையினாலே கிருபையினாலே நான் வாழுகிறேன்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பலத்தின் மிகுதியோ உடலோ செல்வமோ திறமையோ உலகத்தின் பெருமைகளோ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இல்லை உம் கிருபைதானே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vaalugiraen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miguthiyo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udalo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selvamo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thirmaiyo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ulagathin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perumaigalo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kirubaithaanae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நிந்தை அவமானம் விலகட்டுமே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உமது கிருபையினால் உயிர்ப்பியுமே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 கூடுமப்பா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கிருபையினாலே கிருபையினாலே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உங்க கிருபை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avamanam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vilagathumae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kiruabaiyinaal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uyirpiyumae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koodamapa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எனக்காக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சொன்ன வாக்குத்தத்தம்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உமது கிருபையினால் நடக்கட்டுமே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சந்தோஷம் தாருங்கப்பா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கிருபையினாலே கிருபையினாலே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உங்க கிருபை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vakkuthatham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nadakathumae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Santhosam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thaarungappa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715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775</TotalTime>
  <Words>149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835</cp:revision>
  <dcterms:created xsi:type="dcterms:W3CDTF">2023-03-13T17:37:04Z</dcterms:created>
  <dcterms:modified xsi:type="dcterms:W3CDTF">2024-05-11T12:19:59Z</dcterms:modified>
</cp:coreProperties>
</file>