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இல்லாம வாழ முடியாதைய்யா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இல்லாம வாழ தெரியாதைய்யா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நிற்பதம் உங்க கிருபை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நிற்பதும் உங்க கிருபை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நிற்பதும் நிலைப்பதும் உங்க கிருபை தானப்பா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உங்க கிருபை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mudiyathaiya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theriyathaiya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thanapa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5400" dirty="0"/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முடியாதப்பா வாழ தெரியாதப்பா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Mudiyathapa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theriyathapa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காலையில் எழுந்தவுடன் புது கிருபை தாங்குது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வாழ்நாள் முழுவதும் மகிழ்ச்சிக்குள்ளே நடத்துது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நிர்மூலமாகாமலே இதுவரை காத்தீரைய்யா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பெலவீன நேரங்களில் உம் கிருபை தாங்கினதைய்யா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அரணும் என் கோட்டை உயர்ந்த அடைக்கலம் நீரே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உங்க கிருபை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800" b="1" i="0" dirty="0" err="1">
                <a:effectLst/>
                <a:latin typeface="Arial" panose="020B0604020202020204" pitchFamily="34" charset="0"/>
              </a:rPr>
              <a:t>Kaazhaiyil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elunthavudan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puthu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kirubai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thaanguthu</a:t>
            </a:r>
            <a:br>
              <a:rPr lang="en-IN" sz="3800" dirty="0"/>
            </a:br>
            <a:r>
              <a:rPr lang="en-IN" sz="3800" b="1" i="0" dirty="0" err="1">
                <a:effectLst/>
                <a:latin typeface="Arial" panose="020B0604020202020204" pitchFamily="34" charset="0"/>
              </a:rPr>
              <a:t>Vaazhnaal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muzhuvathum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magizhchikuzhae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nadathuthu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3800" dirty="0"/>
            </a:br>
            <a:r>
              <a:rPr lang="en-IN" sz="3800" b="1" i="0" dirty="0" err="1">
                <a:effectLst/>
                <a:latin typeface="Arial" panose="020B0604020202020204" pitchFamily="34" charset="0"/>
              </a:rPr>
              <a:t>Nirmoolamagamazhae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ithuvarai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kaatheeraiya</a:t>
            </a:r>
            <a:br>
              <a:rPr lang="en-IN" sz="3800" dirty="0"/>
            </a:br>
            <a:r>
              <a:rPr lang="en-IN" sz="3800" b="1" i="0" dirty="0" err="1">
                <a:effectLst/>
                <a:latin typeface="Arial" panose="020B0604020202020204" pitchFamily="34" charset="0"/>
              </a:rPr>
              <a:t>Belaveena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nerangazhil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um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kirubai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thaanginathaiya</a:t>
            </a:r>
            <a:br>
              <a:rPr lang="en-IN" sz="3800" dirty="0"/>
            </a:br>
            <a:r>
              <a:rPr lang="en-IN" sz="3800" b="1" i="0" dirty="0">
                <a:effectLst/>
                <a:latin typeface="Arial" panose="020B0604020202020204" pitchFamily="34" charset="0"/>
              </a:rPr>
              <a:t>En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aranum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en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kottai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uyantha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adaikalam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neerae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3800" dirty="0"/>
            </a:br>
            <a:r>
              <a:rPr lang="en-IN" sz="3800" b="1" i="0" dirty="0">
                <a:effectLst/>
                <a:latin typeface="Arial" panose="020B0604020202020204" pitchFamily="34" charset="0"/>
              </a:rPr>
              <a:t>-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Unga</a:t>
            </a:r>
            <a:r>
              <a:rPr lang="en-IN" sz="3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800" b="1" i="0" dirty="0" err="1">
                <a:effectLst/>
                <a:latin typeface="Arial" panose="020B0604020202020204" pitchFamily="34" charset="0"/>
              </a:rPr>
              <a:t>Kirubai</a:t>
            </a:r>
            <a:endParaRPr lang="en-IN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உமது கிருபையினால் சத்துருக்களை அழித்திடுவேன்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ஆத்துமாவை சஞ்சலப்படுத்தும் யாவரையும் சங்கரிப்பேன்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உமது அடிமை நானய்யா எனது தெய்வம் நீரைய்யா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உந்தன் கேடகம் நீரே எனது கோட்டை நீரைய்யா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கோட்டை என் குடும்பம் நான் தங்கும் கேடகம்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உங்க கிருபை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sathurukalai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azhithiduvaen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Aathumavai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sanchazhala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yavaraiyum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sangaripaen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adimai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naanaiya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neeraiya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kedagam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neeraiya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kudumbam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kedagam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endParaRPr lang="en-I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39538-34E9-2D28-B447-1229A2AC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3FE4478-89D1-9F85-AB65-10695A90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எப்பக்கம் நெருக்கப்பட்டோம் ஒடுங்கினாலும்; போவதில்லை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கிருபை மேல் கிருபை தந்து காலூன்றி நடக்கச் செய்தீர் (2)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மான்களின் கால்களைப் போலே பெலனாய் ஓடச்செய்தீரே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உயர்ந்த ஸ்தலங்களில் என்னை திடனாய் நடக்கச் கெய்தீரே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 அரணும் என் கோட்டை உயர்ந்த அடைக்கலம் நீரே (2)</a:t>
            </a:r>
            <a:r>
              <a:rPr lang="en-IN" sz="30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3000" b="1" i="0" dirty="0">
                <a:effectLst/>
                <a:latin typeface="Times New Roman" panose="02020603050405020304" pitchFamily="18" charset="0"/>
              </a:rPr>
              <a:t>- உங்க கிருபை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Epakkam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odukapathom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odunginalum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kaazhoondri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Maangazhin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kaazhgalaip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oodaseitheerae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sthalangalil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thidanaai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aaranum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944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722</TotalTime>
  <Words>324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484</cp:revision>
  <dcterms:created xsi:type="dcterms:W3CDTF">2023-03-13T17:37:04Z</dcterms:created>
  <dcterms:modified xsi:type="dcterms:W3CDTF">2024-03-09T13:29:41Z</dcterms:modified>
</cp:coreProperties>
</file>