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கிருபைதான் என்னை தாங்குகின்றது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கிருபைதான் என்னை நடத்துகின்றது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கிருபையே கிருபையே மாறாத நல்ல கிருபையே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Thangukindrathu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Nadathuhintrathu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உடைக்கப்பட்ட நேரத்திலெல்லாம்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உருவாக்கின கிருபை இது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கிருபையே கிருபையே மாறாத நல்ல கிருபையே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Udaikapatta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Nerathillellam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சோர்ந்துபோன நேரத்திலெல்லாம்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சூழ்ந்துகொண்ட கிருபை இது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கிருபையே கிருபையே மாறாத நல்ல கிருபையே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Nerathillellam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Konda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ஒன்றுமில்லா நேரத்திலெல்லாம்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எனக்கு உதவி செய்த கிருபை இது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கிருபையே கிருபையே மாறாத நல்ல கிருபையே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Nerathillellam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ஊழியத்தின் பாதையிலெல்லாம்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உயர்த்திவைத்த கிருபை இது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கிருபையே கிருபையே மாறாத நல்ல கிருபையே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Paathaiyillellam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Uyarthivaitha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7549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776</TotalTime>
  <Words>179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838</cp:revision>
  <dcterms:created xsi:type="dcterms:W3CDTF">2023-03-13T17:37:04Z</dcterms:created>
  <dcterms:modified xsi:type="dcterms:W3CDTF">2024-05-11T12:23:45Z</dcterms:modified>
</cp:coreProperties>
</file>